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4"/>
  </p:sldMasterIdLst>
  <p:sldIdLst>
    <p:sldId id="290" r:id="rId5"/>
    <p:sldId id="257" r:id="rId6"/>
    <p:sldId id="286" r:id="rId7"/>
    <p:sldId id="264" r:id="rId8"/>
    <p:sldId id="259" r:id="rId9"/>
    <p:sldId id="271" r:id="rId10"/>
    <p:sldId id="265" r:id="rId11"/>
    <p:sldId id="285" r:id="rId12"/>
    <p:sldId id="260" r:id="rId13"/>
    <p:sldId id="263" r:id="rId14"/>
    <p:sldId id="267" r:id="rId15"/>
    <p:sldId id="269" r:id="rId16"/>
    <p:sldId id="270" r:id="rId17"/>
    <p:sldId id="272" r:id="rId18"/>
    <p:sldId id="273" r:id="rId19"/>
    <p:sldId id="274" r:id="rId20"/>
    <p:sldId id="280" r:id="rId21"/>
    <p:sldId id="275" r:id="rId22"/>
    <p:sldId id="276" r:id="rId23"/>
    <p:sldId id="287" r:id="rId24"/>
    <p:sldId id="288" r:id="rId25"/>
    <p:sldId id="278" r:id="rId26"/>
    <p:sldId id="289" r:id="rId27"/>
    <p:sldId id="283" r:id="rId28"/>
    <p:sldId id="291" r:id="rId29"/>
    <p:sldId id="284" r:id="rId30"/>
    <p:sldId id="279" r:id="rId31"/>
    <p:sldId id="281" r:id="rId32"/>
    <p:sldId id="28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A5970D-3E6F-4271-AA91-CB27FE15D332}" v="53" dt="2023-12-08T05:22:56.487"/>
    <p1510:client id="{5D2800C2-2271-473D-948F-E034D41F3592}" v="11" dt="2023-12-08T02:09:54.718"/>
    <p1510:client id="{7DFD28C6-5C76-45D9-8ABF-676235E172E6}" v="11" dt="2023-12-07T21:19:08.582"/>
    <p1510:client id="{9DBD7BB4-1E3F-44D6-9034-6654375FFE07}" v="4" dt="2023-12-08T05:29:28.981"/>
    <p1510:client id="{D6E890C9-8055-4911-BA68-D0B669B8BB3F}" v="5" dt="2023-12-07T21:21:08.6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ssain Mohammed H Alismail" userId="2c3a7f62-4400-47a7-9b12-4d6794d296d7" providerId="ADAL" clId="{5D2800C2-2271-473D-948F-E034D41F3592}"/>
    <pc:docChg chg="undo redo custSel addSld modSld sldOrd">
      <pc:chgData name="Hussain Mohammed H Alismail" userId="2c3a7f62-4400-47a7-9b12-4d6794d296d7" providerId="ADAL" clId="{5D2800C2-2271-473D-948F-E034D41F3592}" dt="2023-12-08T02:10:08.701" v="290" actId="122"/>
      <pc:docMkLst>
        <pc:docMk/>
      </pc:docMkLst>
      <pc:sldChg chg="addSp modSp mod">
        <pc:chgData name="Hussain Mohammed H Alismail" userId="2c3a7f62-4400-47a7-9b12-4d6794d296d7" providerId="ADAL" clId="{5D2800C2-2271-473D-948F-E034D41F3592}" dt="2023-11-17T00:23:33.714" v="1" actId="1076"/>
        <pc:sldMkLst>
          <pc:docMk/>
          <pc:sldMk cId="3333778117" sldId="264"/>
        </pc:sldMkLst>
        <pc:picChg chg="add mod">
          <ac:chgData name="Hussain Mohammed H Alismail" userId="2c3a7f62-4400-47a7-9b12-4d6794d296d7" providerId="ADAL" clId="{5D2800C2-2271-473D-948F-E034D41F3592}" dt="2023-11-17T00:23:33.714" v="1" actId="1076"/>
          <ac:picMkLst>
            <pc:docMk/>
            <pc:sldMk cId="3333778117" sldId="264"/>
            <ac:picMk id="5" creationId="{E2DB8D97-C4BF-72B3-00FB-0C2C73F2CB92}"/>
          </ac:picMkLst>
        </pc:picChg>
      </pc:sldChg>
      <pc:sldChg chg="addSp modSp mod ord">
        <pc:chgData name="Hussain Mohammed H Alismail" userId="2c3a7f62-4400-47a7-9b12-4d6794d296d7" providerId="ADAL" clId="{5D2800C2-2271-473D-948F-E034D41F3592}" dt="2023-11-17T00:56:05.360" v="241" actId="207"/>
        <pc:sldMkLst>
          <pc:docMk/>
          <pc:sldMk cId="2211685052" sldId="265"/>
        </pc:sldMkLst>
        <pc:spChg chg="mod">
          <ac:chgData name="Hussain Mohammed H Alismail" userId="2c3a7f62-4400-47a7-9b12-4d6794d296d7" providerId="ADAL" clId="{5D2800C2-2271-473D-948F-E034D41F3592}" dt="2023-11-17T00:56:05.360" v="241" actId="207"/>
          <ac:spMkLst>
            <pc:docMk/>
            <pc:sldMk cId="2211685052" sldId="265"/>
            <ac:spMk id="3" creationId="{E35A0DB3-FBCC-ADD2-6EAC-99EA261CC27C}"/>
          </ac:spMkLst>
        </pc:spChg>
        <pc:picChg chg="add mod">
          <ac:chgData name="Hussain Mohammed H Alismail" userId="2c3a7f62-4400-47a7-9b12-4d6794d296d7" providerId="ADAL" clId="{5D2800C2-2271-473D-948F-E034D41F3592}" dt="2023-11-17T00:27:02.659" v="25" actId="14100"/>
          <ac:picMkLst>
            <pc:docMk/>
            <pc:sldMk cId="2211685052" sldId="265"/>
            <ac:picMk id="5" creationId="{40BF202F-274C-4563-E933-806BB5A126BD}"/>
          </ac:picMkLst>
        </pc:picChg>
      </pc:sldChg>
      <pc:sldChg chg="addSp delSp modSp mod setBg setClrOvrMap">
        <pc:chgData name="Hussain Mohammed H Alismail" userId="2c3a7f62-4400-47a7-9b12-4d6794d296d7" providerId="ADAL" clId="{5D2800C2-2271-473D-948F-E034D41F3592}" dt="2023-12-08T02:07:10.143" v="265" actId="20577"/>
        <pc:sldMkLst>
          <pc:docMk/>
          <pc:sldMk cId="1519495017" sldId="283"/>
        </pc:sldMkLst>
        <pc:spChg chg="mod">
          <ac:chgData name="Hussain Mohammed H Alismail" userId="2c3a7f62-4400-47a7-9b12-4d6794d296d7" providerId="ADAL" clId="{5D2800C2-2271-473D-948F-E034D41F3592}" dt="2023-12-08T02:06:59.836" v="255" actId="26606"/>
          <ac:spMkLst>
            <pc:docMk/>
            <pc:sldMk cId="1519495017" sldId="283"/>
            <ac:spMk id="2" creationId="{D1F7E5E6-A551-DFE7-CFDF-AB0803CEBC8D}"/>
          </ac:spMkLst>
        </pc:spChg>
        <pc:spChg chg="del mod">
          <ac:chgData name="Hussain Mohammed H Alismail" userId="2c3a7f62-4400-47a7-9b12-4d6794d296d7" providerId="ADAL" clId="{5D2800C2-2271-473D-948F-E034D41F3592}" dt="2023-12-08T02:06:54.134" v="253"/>
          <ac:spMkLst>
            <pc:docMk/>
            <pc:sldMk cId="1519495017" sldId="283"/>
            <ac:spMk id="3" creationId="{E8F92270-DE51-A671-E947-1354A534C3A9}"/>
          </ac:spMkLst>
        </pc:spChg>
        <pc:spChg chg="mod">
          <ac:chgData name="Hussain Mohammed H Alismail" userId="2c3a7f62-4400-47a7-9b12-4d6794d296d7" providerId="ADAL" clId="{5D2800C2-2271-473D-948F-E034D41F3592}" dt="2023-12-08T02:07:10.143" v="265" actId="20577"/>
          <ac:spMkLst>
            <pc:docMk/>
            <pc:sldMk cId="1519495017" sldId="283"/>
            <ac:spMk id="5" creationId="{40C3978F-8D9B-2394-65E6-F76269FFE729}"/>
          </ac:spMkLst>
        </pc:spChg>
        <pc:spChg chg="add del">
          <ac:chgData name="Hussain Mohammed H Alismail" userId="2c3a7f62-4400-47a7-9b12-4d6794d296d7" providerId="ADAL" clId="{5D2800C2-2271-473D-948F-E034D41F3592}" dt="2023-12-08T02:06:59.836" v="255" actId="26606"/>
          <ac:spMkLst>
            <pc:docMk/>
            <pc:sldMk cId="1519495017" sldId="283"/>
            <ac:spMk id="1031" creationId="{1FDFF85F-F105-40D5-9793-90419158C3BD}"/>
          </ac:spMkLst>
        </pc:spChg>
        <pc:spChg chg="add del">
          <ac:chgData name="Hussain Mohammed H Alismail" userId="2c3a7f62-4400-47a7-9b12-4d6794d296d7" providerId="ADAL" clId="{5D2800C2-2271-473D-948F-E034D41F3592}" dt="2023-12-08T02:06:59.836" v="255" actId="26606"/>
          <ac:spMkLst>
            <pc:docMk/>
            <pc:sldMk cId="1519495017" sldId="283"/>
            <ac:spMk id="1033" creationId="{35AB47A4-BA8C-4250-88BD-D49C68C5F9E9}"/>
          </ac:spMkLst>
        </pc:spChg>
        <pc:picChg chg="add mod">
          <ac:chgData name="Hussain Mohammed H Alismail" userId="2c3a7f62-4400-47a7-9b12-4d6794d296d7" providerId="ADAL" clId="{5D2800C2-2271-473D-948F-E034D41F3592}" dt="2023-12-08T02:06:59.836" v="255" actId="26606"/>
          <ac:picMkLst>
            <pc:docMk/>
            <pc:sldMk cId="1519495017" sldId="283"/>
            <ac:picMk id="1026" creationId="{6DEDC4AB-4C76-E7E0-9D17-6DEB2912A7AC}"/>
          </ac:picMkLst>
        </pc:picChg>
        <pc:picChg chg="add del">
          <ac:chgData name="Hussain Mohammed H Alismail" userId="2c3a7f62-4400-47a7-9b12-4d6794d296d7" providerId="ADAL" clId="{5D2800C2-2271-473D-948F-E034D41F3592}" dt="2023-12-08T02:06:59.836" v="255" actId="26606"/>
          <ac:picMkLst>
            <pc:docMk/>
            <pc:sldMk cId="1519495017" sldId="283"/>
            <ac:picMk id="1035" creationId="{66C8958D-EB99-414F-B735-863B67BB14D3}"/>
          </ac:picMkLst>
        </pc:picChg>
        <pc:picChg chg="add del">
          <ac:chgData name="Hussain Mohammed H Alismail" userId="2c3a7f62-4400-47a7-9b12-4d6794d296d7" providerId="ADAL" clId="{5D2800C2-2271-473D-948F-E034D41F3592}" dt="2023-12-08T02:06:59.836" v="255" actId="26606"/>
          <ac:picMkLst>
            <pc:docMk/>
            <pc:sldMk cId="1519495017" sldId="283"/>
            <ac:picMk id="1037" creationId="{39E5F3CB-7BDD-4E64-B274-CD900F08C6F3}"/>
          </ac:picMkLst>
        </pc:picChg>
      </pc:sldChg>
      <pc:sldChg chg="addSp modSp new mod">
        <pc:chgData name="Hussain Mohammed H Alismail" userId="2c3a7f62-4400-47a7-9b12-4d6794d296d7" providerId="ADAL" clId="{5D2800C2-2271-473D-948F-E034D41F3592}" dt="2023-11-17T00:41:39.583" v="240" actId="2711"/>
        <pc:sldMkLst>
          <pc:docMk/>
          <pc:sldMk cId="2452684891" sldId="285"/>
        </pc:sldMkLst>
        <pc:spChg chg="mod">
          <ac:chgData name="Hussain Mohammed H Alismail" userId="2c3a7f62-4400-47a7-9b12-4d6794d296d7" providerId="ADAL" clId="{5D2800C2-2271-473D-948F-E034D41F3592}" dt="2023-11-17T00:28:26.337" v="74" actId="122"/>
          <ac:spMkLst>
            <pc:docMk/>
            <pc:sldMk cId="2452684891" sldId="285"/>
            <ac:spMk id="2" creationId="{EA9535F6-42FD-30F9-DE37-65BD91DEF18A}"/>
          </ac:spMkLst>
        </pc:spChg>
        <pc:spChg chg="add mod">
          <ac:chgData name="Hussain Mohammed H Alismail" userId="2c3a7f62-4400-47a7-9b12-4d6794d296d7" providerId="ADAL" clId="{5D2800C2-2271-473D-948F-E034D41F3592}" dt="2023-11-17T00:41:39.583" v="240" actId="2711"/>
          <ac:spMkLst>
            <pc:docMk/>
            <pc:sldMk cId="2452684891" sldId="285"/>
            <ac:spMk id="6" creationId="{4CCC389D-B943-C767-F15B-E5F32BE83530}"/>
          </ac:spMkLst>
        </pc:spChg>
        <pc:picChg chg="add mod">
          <ac:chgData name="Hussain Mohammed H Alismail" userId="2c3a7f62-4400-47a7-9b12-4d6794d296d7" providerId="ADAL" clId="{5D2800C2-2271-473D-948F-E034D41F3592}" dt="2023-11-17T00:30:24.937" v="82" actId="1076"/>
          <ac:picMkLst>
            <pc:docMk/>
            <pc:sldMk cId="2452684891" sldId="285"/>
            <ac:picMk id="5" creationId="{C4FFE3DE-E6F5-A571-8824-CE6289CE4C1B}"/>
          </ac:picMkLst>
        </pc:picChg>
      </pc:sldChg>
      <pc:sldChg chg="addSp modSp mod">
        <pc:chgData name="Hussain Mohammed H Alismail" userId="2c3a7f62-4400-47a7-9b12-4d6794d296d7" providerId="ADAL" clId="{5D2800C2-2271-473D-948F-E034D41F3592}" dt="2023-12-08T02:10:08.701" v="290" actId="122"/>
        <pc:sldMkLst>
          <pc:docMk/>
          <pc:sldMk cId="1547569592" sldId="290"/>
        </pc:sldMkLst>
        <pc:spChg chg="mod">
          <ac:chgData name="Hussain Mohammed H Alismail" userId="2c3a7f62-4400-47a7-9b12-4d6794d296d7" providerId="ADAL" clId="{5D2800C2-2271-473D-948F-E034D41F3592}" dt="2023-12-08T02:10:08.701" v="290" actId="122"/>
          <ac:spMkLst>
            <pc:docMk/>
            <pc:sldMk cId="1547569592" sldId="290"/>
            <ac:spMk id="4" creationId="{4E68DCF8-5F74-7C59-8F54-23D9E1282347}"/>
          </ac:spMkLst>
        </pc:spChg>
        <pc:spChg chg="mod">
          <ac:chgData name="Hussain Mohammed H Alismail" userId="2c3a7f62-4400-47a7-9b12-4d6794d296d7" providerId="ADAL" clId="{5D2800C2-2271-473D-948F-E034D41F3592}" dt="2023-12-08T02:09:49.893" v="286" actId="27636"/>
          <ac:spMkLst>
            <pc:docMk/>
            <pc:sldMk cId="1547569592" sldId="290"/>
            <ac:spMk id="5" creationId="{13CC1CEB-DDE7-D0CE-B19A-982A21FDA275}"/>
          </ac:spMkLst>
        </pc:spChg>
        <pc:picChg chg="add mod">
          <ac:chgData name="Hussain Mohammed H Alismail" userId="2c3a7f62-4400-47a7-9b12-4d6794d296d7" providerId="ADAL" clId="{5D2800C2-2271-473D-948F-E034D41F3592}" dt="2023-12-08T02:08:57.760" v="279" actId="14100"/>
          <ac:picMkLst>
            <pc:docMk/>
            <pc:sldMk cId="1547569592" sldId="290"/>
            <ac:picMk id="3074" creationId="{E77B663A-C9B8-AF6D-F5A9-D5A66BCD84AD}"/>
          </ac:picMkLst>
        </pc:picChg>
        <pc:picChg chg="add mod">
          <ac:chgData name="Hussain Mohammed H Alismail" userId="2c3a7f62-4400-47a7-9b12-4d6794d296d7" providerId="ADAL" clId="{5D2800C2-2271-473D-948F-E034D41F3592}" dt="2023-12-08T02:09:54.718" v="287" actId="1076"/>
          <ac:picMkLst>
            <pc:docMk/>
            <pc:sldMk cId="1547569592" sldId="290"/>
            <ac:picMk id="3076" creationId="{29671D79-A0EC-4AF0-795C-241B8A24EC33}"/>
          </ac:picMkLst>
        </pc:picChg>
      </pc:sldChg>
      <pc:sldChg chg="addSp delSp modSp new mod">
        <pc:chgData name="Hussain Mohammed H Alismail" userId="2c3a7f62-4400-47a7-9b12-4d6794d296d7" providerId="ADAL" clId="{5D2800C2-2271-473D-948F-E034D41F3592}" dt="2023-12-08T02:07:50.855" v="274"/>
        <pc:sldMkLst>
          <pc:docMk/>
          <pc:sldMk cId="273360134" sldId="291"/>
        </pc:sldMkLst>
        <pc:spChg chg="mod">
          <ac:chgData name="Hussain Mohammed H Alismail" userId="2c3a7f62-4400-47a7-9b12-4d6794d296d7" providerId="ADAL" clId="{5D2800C2-2271-473D-948F-E034D41F3592}" dt="2023-12-08T02:07:39.477" v="273" actId="14100"/>
          <ac:spMkLst>
            <pc:docMk/>
            <pc:sldMk cId="273360134" sldId="291"/>
            <ac:spMk id="2" creationId="{69967562-ACBF-5A1F-F809-9FD94857D940}"/>
          </ac:spMkLst>
        </pc:spChg>
        <pc:spChg chg="del">
          <ac:chgData name="Hussain Mohammed H Alismail" userId="2c3a7f62-4400-47a7-9b12-4d6794d296d7" providerId="ADAL" clId="{5D2800C2-2271-473D-948F-E034D41F3592}" dt="2023-12-08T02:07:50.855" v="274"/>
          <ac:spMkLst>
            <pc:docMk/>
            <pc:sldMk cId="273360134" sldId="291"/>
            <ac:spMk id="3" creationId="{BC7DDD2B-E8C1-4B0B-FDF4-B450AFD92603}"/>
          </ac:spMkLst>
        </pc:spChg>
        <pc:picChg chg="add mod">
          <ac:chgData name="Hussain Mohammed H Alismail" userId="2c3a7f62-4400-47a7-9b12-4d6794d296d7" providerId="ADAL" clId="{5D2800C2-2271-473D-948F-E034D41F3592}" dt="2023-12-08T02:07:50.855" v="274"/>
          <ac:picMkLst>
            <pc:docMk/>
            <pc:sldMk cId="273360134" sldId="291"/>
            <ac:picMk id="2050" creationId="{CF2B7CA4-5E50-9ADE-8919-39C03BA077CE}"/>
          </ac:picMkLst>
        </pc:picChg>
      </pc:sldChg>
    </pc:docChg>
  </pc:docChgLst>
  <pc:docChgLst>
    <pc:chgData name="Verina Abdelmesih" userId="S::va365@nau.edu::3b59d4c3-b193-477f-bd27-4db46a241acc" providerId="AD" clId="Web-{EF4D7E04-C4C3-4D97-A1DC-D3F7E67165E9}"/>
    <pc:docChg chg="modSld">
      <pc:chgData name="Verina Abdelmesih" userId="S::va365@nau.edu::3b59d4c3-b193-477f-bd27-4db46a241acc" providerId="AD" clId="Web-{EF4D7E04-C4C3-4D97-A1DC-D3F7E67165E9}" dt="2023-12-05T00:59:14.639" v="73"/>
      <pc:docMkLst>
        <pc:docMk/>
      </pc:docMkLst>
      <pc:sldChg chg="addSp modSp">
        <pc:chgData name="Verina Abdelmesih" userId="S::va365@nau.edu::3b59d4c3-b193-477f-bd27-4db46a241acc" providerId="AD" clId="Web-{EF4D7E04-C4C3-4D97-A1DC-D3F7E67165E9}" dt="2023-12-05T00:55:54.290" v="20" actId="20577"/>
        <pc:sldMkLst>
          <pc:docMk/>
          <pc:sldMk cId="1503218930" sldId="278"/>
        </pc:sldMkLst>
        <pc:spChg chg="mod">
          <ac:chgData name="Verina Abdelmesih" userId="S::va365@nau.edu::3b59d4c3-b193-477f-bd27-4db46a241acc" providerId="AD" clId="Web-{EF4D7E04-C4C3-4D97-A1DC-D3F7E67165E9}" dt="2023-12-05T00:54:15.302" v="3" actId="14100"/>
          <ac:spMkLst>
            <pc:docMk/>
            <pc:sldMk cId="1503218930" sldId="278"/>
            <ac:spMk id="2" creationId="{7119B0E3-B732-5EA4-CDC0-21F4D6E07F27}"/>
          </ac:spMkLst>
        </pc:spChg>
        <pc:spChg chg="mod">
          <ac:chgData name="Verina Abdelmesih" userId="S::va365@nau.edu::3b59d4c3-b193-477f-bd27-4db46a241acc" providerId="AD" clId="Web-{EF4D7E04-C4C3-4D97-A1DC-D3F7E67165E9}" dt="2023-12-05T00:55:54.290" v="20" actId="20577"/>
          <ac:spMkLst>
            <pc:docMk/>
            <pc:sldMk cId="1503218930" sldId="278"/>
            <ac:spMk id="5" creationId="{E6274B51-0557-A631-935E-3C53E85229AF}"/>
          </ac:spMkLst>
        </pc:spChg>
        <pc:picChg chg="add mod">
          <ac:chgData name="Verina Abdelmesih" userId="S::va365@nau.edu::3b59d4c3-b193-477f-bd27-4db46a241acc" providerId="AD" clId="Web-{EF4D7E04-C4C3-4D97-A1DC-D3F7E67165E9}" dt="2023-12-05T00:54:28.584" v="6" actId="1076"/>
          <ac:picMkLst>
            <pc:docMk/>
            <pc:sldMk cId="1503218930" sldId="278"/>
            <ac:picMk id="3" creationId="{98C5B959-A0EB-AD17-A2F5-D30AB7970705}"/>
          </ac:picMkLst>
        </pc:picChg>
        <pc:picChg chg="add mod">
          <ac:chgData name="Verina Abdelmesih" userId="S::va365@nau.edu::3b59d4c3-b193-477f-bd27-4db46a241acc" providerId="AD" clId="Web-{EF4D7E04-C4C3-4D97-A1DC-D3F7E67165E9}" dt="2023-12-05T00:54:41.694" v="8" actId="1076"/>
          <ac:picMkLst>
            <pc:docMk/>
            <pc:sldMk cId="1503218930" sldId="278"/>
            <ac:picMk id="4" creationId="{01718CC1-9761-7F2A-CE70-6B9D41EFA55B}"/>
          </ac:picMkLst>
        </pc:picChg>
        <pc:picChg chg="add mod">
          <ac:chgData name="Verina Abdelmesih" userId="S::va365@nau.edu::3b59d4c3-b193-477f-bd27-4db46a241acc" providerId="AD" clId="Web-{EF4D7E04-C4C3-4D97-A1DC-D3F7E67165E9}" dt="2023-12-05T00:55:11.195" v="11" actId="1076"/>
          <ac:picMkLst>
            <pc:docMk/>
            <pc:sldMk cId="1503218930" sldId="278"/>
            <ac:picMk id="6" creationId="{81BFC910-848B-A8AB-B7D6-E4189502874A}"/>
          </ac:picMkLst>
        </pc:picChg>
      </pc:sldChg>
      <pc:sldChg chg="addSp delSp modSp addAnim delAnim">
        <pc:chgData name="Verina Abdelmesih" userId="S::va365@nau.edu::3b59d4c3-b193-477f-bd27-4db46a241acc" providerId="AD" clId="Web-{EF4D7E04-C4C3-4D97-A1DC-D3F7E67165E9}" dt="2023-12-05T00:59:14.639" v="73"/>
        <pc:sldMkLst>
          <pc:docMk/>
          <pc:sldMk cId="1073051877" sldId="287"/>
        </pc:sldMkLst>
        <pc:picChg chg="add del mod">
          <ac:chgData name="Verina Abdelmesih" userId="S::va365@nau.edu::3b59d4c3-b193-477f-bd27-4db46a241acc" providerId="AD" clId="Web-{EF4D7E04-C4C3-4D97-A1DC-D3F7E67165E9}" dt="2023-12-05T00:58:59.967" v="71"/>
          <ac:picMkLst>
            <pc:docMk/>
            <pc:sldMk cId="1073051877" sldId="287"/>
            <ac:picMk id="2" creationId="{AD3904AE-BB96-A5B7-903A-AB9CCB0ECD9E}"/>
          </ac:picMkLst>
        </pc:picChg>
        <pc:picChg chg="add del mod">
          <ac:chgData name="Verina Abdelmesih" userId="S::va365@nau.edu::3b59d4c3-b193-477f-bd27-4db46a241acc" providerId="AD" clId="Web-{EF4D7E04-C4C3-4D97-A1DC-D3F7E67165E9}" dt="2023-12-05T00:59:14.639" v="73"/>
          <ac:picMkLst>
            <pc:docMk/>
            <pc:sldMk cId="1073051877" sldId="287"/>
            <ac:picMk id="3" creationId="{67141544-1461-2085-CF43-737B83BF2AAB}"/>
          </ac:picMkLst>
        </pc:picChg>
      </pc:sldChg>
      <pc:sldChg chg="addSp delSp modSp">
        <pc:chgData name="Verina Abdelmesih" userId="S::va365@nau.edu::3b59d4c3-b193-477f-bd27-4db46a241acc" providerId="AD" clId="Web-{EF4D7E04-C4C3-4D97-A1DC-D3F7E67165E9}" dt="2023-12-05T00:57:59.418" v="69" actId="14100"/>
        <pc:sldMkLst>
          <pc:docMk/>
          <pc:sldMk cId="3746302909" sldId="289"/>
        </pc:sldMkLst>
        <pc:spChg chg="mod">
          <ac:chgData name="Verina Abdelmesih" userId="S::va365@nau.edu::3b59d4c3-b193-477f-bd27-4db46a241acc" providerId="AD" clId="Web-{EF4D7E04-C4C3-4D97-A1DC-D3F7E67165E9}" dt="2023-12-05T00:56:48.166" v="49" actId="20577"/>
          <ac:spMkLst>
            <pc:docMk/>
            <pc:sldMk cId="3746302909" sldId="289"/>
            <ac:spMk id="2" creationId="{D63F30FC-E606-21C2-CC75-F6AF04D6BFA2}"/>
          </ac:spMkLst>
        </pc:spChg>
        <pc:spChg chg="del">
          <ac:chgData name="Verina Abdelmesih" userId="S::va365@nau.edu::3b59d4c3-b193-477f-bd27-4db46a241acc" providerId="AD" clId="Web-{EF4D7E04-C4C3-4D97-A1DC-D3F7E67165E9}" dt="2023-12-05T00:56:13.634" v="21"/>
          <ac:spMkLst>
            <pc:docMk/>
            <pc:sldMk cId="3746302909" sldId="289"/>
            <ac:spMk id="3" creationId="{7C813350-99FA-2CDA-1B54-C1A494AF6B94}"/>
          </ac:spMkLst>
        </pc:spChg>
        <pc:spChg chg="add mod">
          <ac:chgData name="Verina Abdelmesih" userId="S::va365@nau.edu::3b59d4c3-b193-477f-bd27-4db46a241acc" providerId="AD" clId="Web-{EF4D7E04-C4C3-4D97-A1DC-D3F7E67165E9}" dt="2023-12-05T00:57:59.418" v="69" actId="14100"/>
          <ac:spMkLst>
            <pc:docMk/>
            <pc:sldMk cId="3746302909" sldId="289"/>
            <ac:spMk id="6" creationId="{14542642-71B5-3B1A-92B4-07508138D05B}"/>
          </ac:spMkLst>
        </pc:spChg>
        <pc:picChg chg="add del mod ord">
          <ac:chgData name="Verina Abdelmesih" userId="S::va365@nau.edu::3b59d4c3-b193-477f-bd27-4db46a241acc" providerId="AD" clId="Web-{EF4D7E04-C4C3-4D97-A1DC-D3F7E67165E9}" dt="2023-12-05T00:56:23.134" v="22"/>
          <ac:picMkLst>
            <pc:docMk/>
            <pc:sldMk cId="3746302909" sldId="289"/>
            <ac:picMk id="4" creationId="{B6A70CA8-7EA9-8E75-6FF7-7308B8B46525}"/>
          </ac:picMkLst>
        </pc:picChg>
        <pc:picChg chg="add mod">
          <ac:chgData name="Verina Abdelmesih" userId="S::va365@nau.edu::3b59d4c3-b193-477f-bd27-4db46a241acc" providerId="AD" clId="Web-{EF4D7E04-C4C3-4D97-A1DC-D3F7E67165E9}" dt="2023-12-05T00:57:20.558" v="56" actId="1076"/>
          <ac:picMkLst>
            <pc:docMk/>
            <pc:sldMk cId="3746302909" sldId="289"/>
            <ac:picMk id="7" creationId="{C3851D49-15D1-34C5-95BB-97D2C496FF7A}"/>
          </ac:picMkLst>
        </pc:picChg>
      </pc:sldChg>
    </pc:docChg>
  </pc:docChgLst>
  <pc:docChgLst>
    <pc:chgData name="Desiree Leilani Dee" userId="S::dld326@nau.edu::138a6193-8050-405d-94a1-308832063337" providerId="AD" clId="Web-{D6E890C9-8055-4911-BA68-D0B669B8BB3F}"/>
    <pc:docChg chg="modSld">
      <pc:chgData name="Desiree Leilani Dee" userId="S::dld326@nau.edu::138a6193-8050-405d-94a1-308832063337" providerId="AD" clId="Web-{D6E890C9-8055-4911-BA68-D0B669B8BB3F}" dt="2023-12-07T21:21:08.624" v="3" actId="1076"/>
      <pc:docMkLst>
        <pc:docMk/>
      </pc:docMkLst>
      <pc:sldChg chg="addSp modSp">
        <pc:chgData name="Desiree Leilani Dee" userId="S::dld326@nau.edu::138a6193-8050-405d-94a1-308832063337" providerId="AD" clId="Web-{D6E890C9-8055-4911-BA68-D0B669B8BB3F}" dt="2023-12-07T21:21:08.624" v="3" actId="1076"/>
        <pc:sldMkLst>
          <pc:docMk/>
          <pc:sldMk cId="3543620251" sldId="260"/>
        </pc:sldMkLst>
        <pc:picChg chg="mod">
          <ac:chgData name="Desiree Leilani Dee" userId="S::dld326@nau.edu::138a6193-8050-405d-94a1-308832063337" providerId="AD" clId="Web-{D6E890C9-8055-4911-BA68-D0B669B8BB3F}" dt="2023-12-07T21:21:08.624" v="3" actId="1076"/>
          <ac:picMkLst>
            <pc:docMk/>
            <pc:sldMk cId="3543620251" sldId="260"/>
            <ac:picMk id="3" creationId="{396097D5-19AA-0CCB-6702-7B44228DDACF}"/>
          </ac:picMkLst>
        </pc:picChg>
        <pc:picChg chg="add mod">
          <ac:chgData name="Desiree Leilani Dee" userId="S::dld326@nau.edu::138a6193-8050-405d-94a1-308832063337" providerId="AD" clId="Web-{D6E890C9-8055-4911-BA68-D0B669B8BB3F}" dt="2023-12-07T21:21:01.530" v="2" actId="1076"/>
          <ac:picMkLst>
            <pc:docMk/>
            <pc:sldMk cId="3543620251" sldId="260"/>
            <ac:picMk id="7" creationId="{A3C7396F-4636-1B16-102E-D8D8E26AC155}"/>
          </ac:picMkLst>
        </pc:picChg>
      </pc:sldChg>
    </pc:docChg>
  </pc:docChgLst>
  <pc:docChgLst>
    <pc:chgData name="Verina Abdelmesih" userId="S::va365@nau.edu::3b59d4c3-b193-477f-bd27-4db46a241acc" providerId="AD" clId="Web-{0AA2F83B-57E3-4860-B2FD-933D09670269}"/>
    <pc:docChg chg="addSld delSld modSld">
      <pc:chgData name="Verina Abdelmesih" userId="S::va365@nau.edu::3b59d4c3-b193-477f-bd27-4db46a241acc" providerId="AD" clId="Web-{0AA2F83B-57E3-4860-B2FD-933D09670269}" dt="2023-11-16T01:21:47.405" v="54"/>
      <pc:docMkLst>
        <pc:docMk/>
      </pc:docMkLst>
      <pc:sldChg chg="modSp">
        <pc:chgData name="Verina Abdelmesih" userId="S::va365@nau.edu::3b59d4c3-b193-477f-bd27-4db46a241acc" providerId="AD" clId="Web-{0AA2F83B-57E3-4860-B2FD-933D09670269}" dt="2023-11-16T01:19:31.744" v="26" actId="20577"/>
        <pc:sldMkLst>
          <pc:docMk/>
          <pc:sldMk cId="938373922" sldId="257"/>
        </pc:sldMkLst>
        <pc:spChg chg="mod">
          <ac:chgData name="Verina Abdelmesih" userId="S::va365@nau.edu::3b59d4c3-b193-477f-bd27-4db46a241acc" providerId="AD" clId="Web-{0AA2F83B-57E3-4860-B2FD-933D09670269}" dt="2023-11-16T01:19:15.150" v="21" actId="1076"/>
          <ac:spMkLst>
            <pc:docMk/>
            <pc:sldMk cId="938373922" sldId="257"/>
            <ac:spMk id="2" creationId="{F8B0578B-7149-F198-422E-13A834C61E50}"/>
          </ac:spMkLst>
        </pc:spChg>
        <pc:spChg chg="mod">
          <ac:chgData name="Verina Abdelmesih" userId="S::va365@nau.edu::3b59d4c3-b193-477f-bd27-4db46a241acc" providerId="AD" clId="Web-{0AA2F83B-57E3-4860-B2FD-933D09670269}" dt="2023-11-16T01:19:31.744" v="26" actId="20577"/>
          <ac:spMkLst>
            <pc:docMk/>
            <pc:sldMk cId="938373922" sldId="257"/>
            <ac:spMk id="3" creationId="{846567BC-6169-5A2A-C558-91DB3684E3E7}"/>
          </ac:spMkLst>
        </pc:spChg>
      </pc:sldChg>
      <pc:sldChg chg="addSp modSp mod modClrScheme modShow chgLayout">
        <pc:chgData name="Verina Abdelmesih" userId="S::va365@nau.edu::3b59d4c3-b193-477f-bd27-4db46a241acc" providerId="AD" clId="Web-{0AA2F83B-57E3-4860-B2FD-933D09670269}" dt="2023-11-16T01:18:55.711" v="19" actId="20577"/>
        <pc:sldMkLst>
          <pc:docMk/>
          <pc:sldMk cId="3905803360" sldId="259"/>
        </pc:sldMkLst>
        <pc:spChg chg="mod ord">
          <ac:chgData name="Verina Abdelmesih" userId="S::va365@nau.edu::3b59d4c3-b193-477f-bd27-4db46a241acc" providerId="AD" clId="Web-{0AA2F83B-57E3-4860-B2FD-933D09670269}" dt="2023-11-16T01:18:16.616" v="9" actId="20577"/>
          <ac:spMkLst>
            <pc:docMk/>
            <pc:sldMk cId="3905803360" sldId="259"/>
            <ac:spMk id="2" creationId="{903FF5E0-896F-2EC7-8144-0FE78AE8F511}"/>
          </ac:spMkLst>
        </pc:spChg>
        <pc:spChg chg="mod ord">
          <ac:chgData name="Verina Abdelmesih" userId="S::va365@nau.edu::3b59d4c3-b193-477f-bd27-4db46a241acc" providerId="AD" clId="Web-{0AA2F83B-57E3-4860-B2FD-933D09670269}" dt="2023-11-16T01:18:45.086" v="17" actId="20577"/>
          <ac:spMkLst>
            <pc:docMk/>
            <pc:sldMk cId="3905803360" sldId="259"/>
            <ac:spMk id="3" creationId="{CF8B99FC-4EF3-9290-2EAE-804667E40E02}"/>
          </ac:spMkLst>
        </pc:spChg>
        <pc:spChg chg="add mod ord">
          <ac:chgData name="Verina Abdelmesih" userId="S::va365@nau.edu::3b59d4c3-b193-477f-bd27-4db46a241acc" providerId="AD" clId="Web-{0AA2F83B-57E3-4860-B2FD-933D09670269}" dt="2023-11-16T01:18:55.711" v="19" actId="20577"/>
          <ac:spMkLst>
            <pc:docMk/>
            <pc:sldMk cId="3905803360" sldId="259"/>
            <ac:spMk id="4" creationId="{73AC4DA1-CB49-156A-6345-EFFBC68B7FD2}"/>
          </ac:spMkLst>
        </pc:spChg>
      </pc:sldChg>
      <pc:sldChg chg="modSp">
        <pc:chgData name="Verina Abdelmesih" userId="S::va365@nau.edu::3b59d4c3-b193-477f-bd27-4db46a241acc" providerId="AD" clId="Web-{0AA2F83B-57E3-4860-B2FD-933D09670269}" dt="2023-11-16T01:20:20.340" v="30" actId="20577"/>
        <pc:sldMkLst>
          <pc:docMk/>
          <pc:sldMk cId="3543620251" sldId="260"/>
        </pc:sldMkLst>
        <pc:spChg chg="mod">
          <ac:chgData name="Verina Abdelmesih" userId="S::va365@nau.edu::3b59d4c3-b193-477f-bd27-4db46a241acc" providerId="AD" clId="Web-{0AA2F83B-57E3-4860-B2FD-933D09670269}" dt="2023-11-16T01:20:20.340" v="30" actId="20577"/>
          <ac:spMkLst>
            <pc:docMk/>
            <pc:sldMk cId="3543620251" sldId="260"/>
            <ac:spMk id="2" creationId="{EF9EF0F3-2806-2961-655A-092B18707D21}"/>
          </ac:spMkLst>
        </pc:spChg>
      </pc:sldChg>
      <pc:sldChg chg="modSp">
        <pc:chgData name="Verina Abdelmesih" userId="S::va365@nau.edu::3b59d4c3-b193-477f-bd27-4db46a241acc" providerId="AD" clId="Web-{0AA2F83B-57E3-4860-B2FD-933D09670269}" dt="2023-11-16T01:21:00.857" v="52" actId="20577"/>
        <pc:sldMkLst>
          <pc:docMk/>
          <pc:sldMk cId="3333778117" sldId="264"/>
        </pc:sldMkLst>
        <pc:spChg chg="mod">
          <ac:chgData name="Verina Abdelmesih" userId="S::va365@nau.edu::3b59d4c3-b193-477f-bd27-4db46a241acc" providerId="AD" clId="Web-{0AA2F83B-57E3-4860-B2FD-933D09670269}" dt="2023-11-16T01:21:00.857" v="52" actId="20577"/>
          <ac:spMkLst>
            <pc:docMk/>
            <pc:sldMk cId="3333778117" sldId="264"/>
            <ac:spMk id="3" creationId="{A19F0868-69B0-8E13-8CAD-79AB7CC4FECF}"/>
          </ac:spMkLst>
        </pc:spChg>
      </pc:sldChg>
      <pc:sldChg chg="modSp">
        <pc:chgData name="Verina Abdelmesih" userId="S::va365@nau.edu::3b59d4c3-b193-477f-bd27-4db46a241acc" providerId="AD" clId="Web-{0AA2F83B-57E3-4860-B2FD-933D09670269}" dt="2023-11-16T01:20:39.215" v="38" actId="20577"/>
        <pc:sldMkLst>
          <pc:docMk/>
          <pc:sldMk cId="2211685052" sldId="265"/>
        </pc:sldMkLst>
        <pc:spChg chg="mod">
          <ac:chgData name="Verina Abdelmesih" userId="S::va365@nau.edu::3b59d4c3-b193-477f-bd27-4db46a241acc" providerId="AD" clId="Web-{0AA2F83B-57E3-4860-B2FD-933D09670269}" dt="2023-11-16T01:20:29.746" v="31" actId="20577"/>
          <ac:spMkLst>
            <pc:docMk/>
            <pc:sldMk cId="2211685052" sldId="265"/>
            <ac:spMk id="2" creationId="{E95B6E6F-60E8-7363-156F-6F4ED5D47F9E}"/>
          </ac:spMkLst>
        </pc:spChg>
        <pc:spChg chg="mod">
          <ac:chgData name="Verina Abdelmesih" userId="S::va365@nau.edu::3b59d4c3-b193-477f-bd27-4db46a241acc" providerId="AD" clId="Web-{0AA2F83B-57E3-4860-B2FD-933D09670269}" dt="2023-11-16T01:20:39.215" v="38" actId="20577"/>
          <ac:spMkLst>
            <pc:docMk/>
            <pc:sldMk cId="2211685052" sldId="265"/>
            <ac:spMk id="3" creationId="{E35A0DB3-FBCC-ADD2-6EAC-99EA261CC27C}"/>
          </ac:spMkLst>
        </pc:spChg>
      </pc:sldChg>
      <pc:sldChg chg="new del">
        <pc:chgData name="Verina Abdelmesih" userId="S::va365@nau.edu::3b59d4c3-b193-477f-bd27-4db46a241acc" providerId="AD" clId="Web-{0AA2F83B-57E3-4860-B2FD-933D09670269}" dt="2023-11-16T01:21:47.405" v="54"/>
        <pc:sldMkLst>
          <pc:docMk/>
          <pc:sldMk cId="2338298721" sldId="270"/>
        </pc:sldMkLst>
      </pc:sldChg>
    </pc:docChg>
  </pc:docChgLst>
  <pc:docChgLst>
    <pc:chgData name="Verina Abdelmesih" userId="S::va365@nau.edu::3b59d4c3-b193-477f-bd27-4db46a241acc" providerId="AD" clId="Web-{21C519B9-B474-4410-A79C-352856DB179E}"/>
    <pc:docChg chg="delSld modSld">
      <pc:chgData name="Verina Abdelmesih" userId="S::va365@nau.edu::3b59d4c3-b193-477f-bd27-4db46a241acc" providerId="AD" clId="Web-{21C519B9-B474-4410-A79C-352856DB179E}" dt="2023-11-16T22:46:28.253" v="10" actId="1076"/>
      <pc:docMkLst>
        <pc:docMk/>
      </pc:docMkLst>
      <pc:sldChg chg="del">
        <pc:chgData name="Verina Abdelmesih" userId="S::va365@nau.edu::3b59d4c3-b193-477f-bd27-4db46a241acc" providerId="AD" clId="Web-{21C519B9-B474-4410-A79C-352856DB179E}" dt="2023-11-16T22:44:35.266" v="0"/>
        <pc:sldMkLst>
          <pc:docMk/>
          <pc:sldMk cId="1720090693" sldId="262"/>
        </pc:sldMkLst>
      </pc:sldChg>
      <pc:sldChg chg="addSp delSp modSp">
        <pc:chgData name="Verina Abdelmesih" userId="S::va365@nau.edu::3b59d4c3-b193-477f-bd27-4db46a241acc" providerId="AD" clId="Web-{21C519B9-B474-4410-A79C-352856DB179E}" dt="2023-11-16T22:46:28.253" v="10" actId="1076"/>
        <pc:sldMkLst>
          <pc:docMk/>
          <pc:sldMk cId="2605513858" sldId="263"/>
        </pc:sldMkLst>
        <pc:spChg chg="del">
          <ac:chgData name="Verina Abdelmesih" userId="S::va365@nau.edu::3b59d4c3-b193-477f-bd27-4db46a241acc" providerId="AD" clId="Web-{21C519B9-B474-4410-A79C-352856DB179E}" dt="2023-11-16T22:45:16.251" v="1"/>
          <ac:spMkLst>
            <pc:docMk/>
            <pc:sldMk cId="2605513858" sldId="263"/>
            <ac:spMk id="3" creationId="{DE4BA670-2B62-E210-795D-D4335C20DFFF}"/>
          </ac:spMkLst>
        </pc:spChg>
        <pc:picChg chg="add mod ord modCrop">
          <ac:chgData name="Verina Abdelmesih" userId="S::va365@nau.edu::3b59d4c3-b193-477f-bd27-4db46a241acc" providerId="AD" clId="Web-{21C519B9-B474-4410-A79C-352856DB179E}" dt="2023-11-16T22:46:28.253" v="10" actId="1076"/>
          <ac:picMkLst>
            <pc:docMk/>
            <pc:sldMk cId="2605513858" sldId="263"/>
            <ac:picMk id="4" creationId="{544850D4-1A19-DA2E-9648-39357F866E1A}"/>
          </ac:picMkLst>
        </pc:picChg>
      </pc:sldChg>
    </pc:docChg>
  </pc:docChgLst>
  <pc:docChgLst>
    <pc:chgData name="Desiree Leilani Dee" userId="S::dld326@nau.edu::138a6193-8050-405d-94a1-308832063337" providerId="AD" clId="Web-{7DFD28C6-5C76-45D9-8ABF-676235E172E6}"/>
    <pc:docChg chg="modSld">
      <pc:chgData name="Desiree Leilani Dee" userId="S::dld326@nau.edu::138a6193-8050-405d-94a1-308832063337" providerId="AD" clId="Web-{7DFD28C6-5C76-45D9-8ABF-676235E172E6}" dt="2023-12-07T21:19:08.582" v="9" actId="1076"/>
      <pc:docMkLst>
        <pc:docMk/>
      </pc:docMkLst>
      <pc:sldChg chg="addSp delSp modSp">
        <pc:chgData name="Desiree Leilani Dee" userId="S::dld326@nau.edu::138a6193-8050-405d-94a1-308832063337" providerId="AD" clId="Web-{7DFD28C6-5C76-45D9-8ABF-676235E172E6}" dt="2023-12-07T21:19:08.582" v="9" actId="1076"/>
        <pc:sldMkLst>
          <pc:docMk/>
          <pc:sldMk cId="3543620251" sldId="260"/>
        </pc:sldMkLst>
        <pc:picChg chg="add mod">
          <ac:chgData name="Desiree Leilani Dee" userId="S::dld326@nau.edu::138a6193-8050-405d-94a1-308832063337" providerId="AD" clId="Web-{7DFD28C6-5C76-45D9-8ABF-676235E172E6}" dt="2023-12-07T21:19:01.394" v="6" actId="1076"/>
          <ac:picMkLst>
            <pc:docMk/>
            <pc:sldMk cId="3543620251" sldId="260"/>
            <ac:picMk id="3" creationId="{396097D5-19AA-0CCB-6702-7B44228DDACF}"/>
          </ac:picMkLst>
        </pc:picChg>
        <pc:picChg chg="mod">
          <ac:chgData name="Desiree Leilani Dee" userId="S::dld326@nau.edu::138a6193-8050-405d-94a1-308832063337" providerId="AD" clId="Web-{7DFD28C6-5C76-45D9-8ABF-676235E172E6}" dt="2023-12-07T21:19:06.488" v="8" actId="1076"/>
          <ac:picMkLst>
            <pc:docMk/>
            <pc:sldMk cId="3543620251" sldId="260"/>
            <ac:picMk id="5" creationId="{83CDDA54-C31C-8045-4F63-5BE5F86BD0AE}"/>
          </ac:picMkLst>
        </pc:picChg>
        <pc:picChg chg="mod">
          <ac:chgData name="Desiree Leilani Dee" userId="S::dld326@nau.edu::138a6193-8050-405d-94a1-308832063337" providerId="AD" clId="Web-{7DFD28C6-5C76-45D9-8ABF-676235E172E6}" dt="2023-12-07T21:19:08.582" v="9" actId="1076"/>
          <ac:picMkLst>
            <pc:docMk/>
            <pc:sldMk cId="3543620251" sldId="260"/>
            <ac:picMk id="8" creationId="{3BEE3143-6626-F04F-34A5-4F223A304765}"/>
          </ac:picMkLst>
        </pc:picChg>
        <pc:picChg chg="del mod">
          <ac:chgData name="Desiree Leilani Dee" userId="S::dld326@nau.edu::138a6193-8050-405d-94a1-308832063337" providerId="AD" clId="Web-{7DFD28C6-5C76-45D9-8ABF-676235E172E6}" dt="2023-12-07T21:18:36.128" v="3"/>
          <ac:picMkLst>
            <pc:docMk/>
            <pc:sldMk cId="3543620251" sldId="260"/>
            <ac:picMk id="1026" creationId="{A7CEA40F-1B09-B7FB-B95C-926D5328C9B8}"/>
          </ac:picMkLst>
        </pc:picChg>
      </pc:sldChg>
    </pc:docChg>
  </pc:docChgLst>
  <pc:docChgLst>
    <pc:chgData name="Verina Abdelmesih" userId="S::va365@nau.edu::3b59d4c3-b193-477f-bd27-4db46a241acc" providerId="AD" clId="Web-{2DCA74A1-6368-405F-A611-0A7BA0CD9C54}"/>
    <pc:docChg chg="modSld">
      <pc:chgData name="Verina Abdelmesih" userId="S::va365@nau.edu::3b59d4c3-b193-477f-bd27-4db46a241acc" providerId="AD" clId="Web-{2DCA74A1-6368-405F-A611-0A7BA0CD9C54}" dt="2023-11-16T01:23:11.577" v="17" actId="14100"/>
      <pc:docMkLst>
        <pc:docMk/>
      </pc:docMkLst>
      <pc:sldChg chg="modSp">
        <pc:chgData name="Verina Abdelmesih" userId="S::va365@nau.edu::3b59d4c3-b193-477f-bd27-4db46a241acc" providerId="AD" clId="Web-{2DCA74A1-6368-405F-A611-0A7BA0CD9C54}" dt="2023-11-16T01:23:11.577" v="17" actId="14100"/>
        <pc:sldMkLst>
          <pc:docMk/>
          <pc:sldMk cId="602686336" sldId="267"/>
        </pc:sldMkLst>
        <pc:spChg chg="mod">
          <ac:chgData name="Verina Abdelmesih" userId="S::va365@nau.edu::3b59d4c3-b193-477f-bd27-4db46a241acc" providerId="AD" clId="Web-{2DCA74A1-6368-405F-A611-0A7BA0CD9C54}" dt="2023-11-16T01:23:01.373" v="15" actId="1076"/>
          <ac:spMkLst>
            <pc:docMk/>
            <pc:sldMk cId="602686336" sldId="267"/>
            <ac:spMk id="2" creationId="{90400F88-0E5B-105D-7F9E-B6F48CF79363}"/>
          </ac:spMkLst>
        </pc:spChg>
        <pc:spChg chg="mod">
          <ac:chgData name="Verina Abdelmesih" userId="S::va365@nau.edu::3b59d4c3-b193-477f-bd27-4db46a241acc" providerId="AD" clId="Web-{2DCA74A1-6368-405F-A611-0A7BA0CD9C54}" dt="2023-11-16T01:23:11.577" v="17" actId="14100"/>
          <ac:spMkLst>
            <pc:docMk/>
            <pc:sldMk cId="602686336" sldId="267"/>
            <ac:spMk id="3" creationId="{52B80799-BDDA-6D44-2BEC-23A14EF8226C}"/>
          </ac:spMkLst>
        </pc:spChg>
      </pc:sldChg>
    </pc:docChg>
  </pc:docChgLst>
  <pc:docChgLst>
    <pc:chgData name="Desiree Leilani Dee" userId="138a6193-8050-405d-94a1-308832063337" providerId="ADAL" clId="{F55A36A2-62D8-482A-B070-811D97187789}"/>
    <pc:docChg chg="custSel modSld">
      <pc:chgData name="Desiree Leilani Dee" userId="138a6193-8050-405d-94a1-308832063337" providerId="ADAL" clId="{F55A36A2-62D8-482A-B070-811D97187789}" dt="2023-11-16T23:49:27.601" v="8" actId="1076"/>
      <pc:docMkLst>
        <pc:docMk/>
      </pc:docMkLst>
      <pc:sldChg chg="modSp mod">
        <pc:chgData name="Desiree Leilani Dee" userId="138a6193-8050-405d-94a1-308832063337" providerId="ADAL" clId="{F55A36A2-62D8-482A-B070-811D97187789}" dt="2023-11-16T23:49:27.601" v="8" actId="1076"/>
        <pc:sldMkLst>
          <pc:docMk/>
          <pc:sldMk cId="3971455555" sldId="256"/>
        </pc:sldMkLst>
        <pc:spChg chg="mod">
          <ac:chgData name="Desiree Leilani Dee" userId="138a6193-8050-405d-94a1-308832063337" providerId="ADAL" clId="{F55A36A2-62D8-482A-B070-811D97187789}" dt="2023-11-16T23:49:23.693" v="7" actId="14100"/>
          <ac:spMkLst>
            <pc:docMk/>
            <pc:sldMk cId="3971455555" sldId="256"/>
            <ac:spMk id="2" creationId="{E90F3BB7-88EB-61FF-BB8E-F37EF175D362}"/>
          </ac:spMkLst>
        </pc:spChg>
        <pc:picChg chg="mod">
          <ac:chgData name="Desiree Leilani Dee" userId="138a6193-8050-405d-94a1-308832063337" providerId="ADAL" clId="{F55A36A2-62D8-482A-B070-811D97187789}" dt="2023-11-16T23:49:27.601" v="8" actId="1076"/>
          <ac:picMkLst>
            <pc:docMk/>
            <pc:sldMk cId="3971455555" sldId="256"/>
            <ac:picMk id="4" creationId="{238E6B43-519D-CFD4-8094-7963F72FFAB1}"/>
          </ac:picMkLst>
        </pc:picChg>
      </pc:sldChg>
    </pc:docChg>
  </pc:docChgLst>
  <pc:docChgLst>
    <pc:chgData name="Verina Abdelmesih" userId="S::va365@nau.edu::3b59d4c3-b193-477f-bd27-4db46a241acc" providerId="AD" clId="Web-{D8F37454-8CCB-4B7C-8122-7374627A0301}"/>
    <pc:docChg chg="addSld delSld modSld addMainMaster delMainMaster">
      <pc:chgData name="Verina Abdelmesih" userId="S::va365@nau.edu::3b59d4c3-b193-477f-bd27-4db46a241acc" providerId="AD" clId="Web-{D8F37454-8CCB-4B7C-8122-7374627A0301}" dt="2023-11-16T00:50:37.944" v="86"/>
      <pc:docMkLst>
        <pc:docMk/>
      </pc:docMkLst>
      <pc:sldChg chg="addSp modSp mod setBg modClrScheme addAnim setClrOvrMap chgLayout">
        <pc:chgData name="Verina Abdelmesih" userId="S::va365@nau.edu::3b59d4c3-b193-477f-bd27-4db46a241acc" providerId="AD" clId="Web-{D8F37454-8CCB-4B7C-8122-7374627A0301}" dt="2023-11-15T22:13:15.843" v="29"/>
        <pc:sldMkLst>
          <pc:docMk/>
          <pc:sldMk cId="3971455555" sldId="256"/>
        </pc:sldMkLst>
        <pc:spChg chg="mod">
          <ac:chgData name="Verina Abdelmesih" userId="S::va365@nau.edu::3b59d4c3-b193-477f-bd27-4db46a241acc" providerId="AD" clId="Web-{D8F37454-8CCB-4B7C-8122-7374627A0301}" dt="2023-11-15T22:13:15.843" v="27"/>
          <ac:spMkLst>
            <pc:docMk/>
            <pc:sldMk cId="3971455555" sldId="256"/>
            <ac:spMk id="2" creationId="{E90F3BB7-88EB-61FF-BB8E-F37EF175D362}"/>
          </ac:spMkLst>
        </pc:spChg>
        <pc:spChg chg="mod">
          <ac:chgData name="Verina Abdelmesih" userId="S::va365@nau.edu::3b59d4c3-b193-477f-bd27-4db46a241acc" providerId="AD" clId="Web-{D8F37454-8CCB-4B7C-8122-7374627A0301}" dt="2023-11-15T22:13:15.843" v="27"/>
          <ac:spMkLst>
            <pc:docMk/>
            <pc:sldMk cId="3971455555" sldId="256"/>
            <ac:spMk id="3" creationId="{525425F5-1373-6A83-1FE7-E4C39574CF74}"/>
          </ac:spMkLst>
        </pc:spChg>
        <pc:spChg chg="add">
          <ac:chgData name="Verina Abdelmesih" userId="S::va365@nau.edu::3b59d4c3-b193-477f-bd27-4db46a241acc" providerId="AD" clId="Web-{D8F37454-8CCB-4B7C-8122-7374627A0301}" dt="2023-11-15T22:13:15.843" v="27"/>
          <ac:spMkLst>
            <pc:docMk/>
            <pc:sldMk cId="3971455555" sldId="256"/>
            <ac:spMk id="9" creationId="{A38827F1-3359-44F6-9009-43AE2B17FEAD}"/>
          </ac:spMkLst>
        </pc:spChg>
        <pc:spChg chg="add">
          <ac:chgData name="Verina Abdelmesih" userId="S::va365@nau.edu::3b59d4c3-b193-477f-bd27-4db46a241acc" providerId="AD" clId="Web-{D8F37454-8CCB-4B7C-8122-7374627A0301}" dt="2023-11-15T22:13:15.843" v="27"/>
          <ac:spMkLst>
            <pc:docMk/>
            <pc:sldMk cId="3971455555" sldId="256"/>
            <ac:spMk id="11" creationId="{17AFAD67-5350-4773-886F-D6DD7E66DB04}"/>
          </ac:spMkLst>
        </pc:spChg>
        <pc:grpChg chg="add">
          <ac:chgData name="Verina Abdelmesih" userId="S::va365@nau.edu::3b59d4c3-b193-477f-bd27-4db46a241acc" providerId="AD" clId="Web-{D8F37454-8CCB-4B7C-8122-7374627A0301}" dt="2023-11-15T22:13:15.843" v="27"/>
          <ac:grpSpMkLst>
            <pc:docMk/>
            <pc:sldMk cId="3971455555" sldId="256"/>
            <ac:grpSpMk id="13" creationId="{3914D2BD-3C47-433D-81FE-DC6C39595F0E}"/>
          </ac:grpSpMkLst>
        </pc:grpChg>
        <pc:picChg chg="add">
          <ac:chgData name="Verina Abdelmesih" userId="S::va365@nau.edu::3b59d4c3-b193-477f-bd27-4db46a241acc" providerId="AD" clId="Web-{D8F37454-8CCB-4B7C-8122-7374627A0301}" dt="2023-11-15T22:13:15.843" v="27"/>
          <ac:picMkLst>
            <pc:docMk/>
            <pc:sldMk cId="3971455555" sldId="256"/>
            <ac:picMk id="4" creationId="{238E6B43-519D-CFD4-8094-7963F72FFAB1}"/>
          </ac:picMkLst>
        </pc:picChg>
      </pc:sldChg>
      <pc:sldChg chg="modSp new">
        <pc:chgData name="Verina Abdelmesih" userId="S::va365@nau.edu::3b59d4c3-b193-477f-bd27-4db46a241acc" providerId="AD" clId="Web-{D8F37454-8CCB-4B7C-8122-7374627A0301}" dt="2023-11-15T22:14:07.047" v="38" actId="20577"/>
        <pc:sldMkLst>
          <pc:docMk/>
          <pc:sldMk cId="938373922" sldId="257"/>
        </pc:sldMkLst>
        <pc:spChg chg="mod">
          <ac:chgData name="Verina Abdelmesih" userId="S::va365@nau.edu::3b59d4c3-b193-477f-bd27-4db46a241acc" providerId="AD" clId="Web-{D8F37454-8CCB-4B7C-8122-7374627A0301}" dt="2023-11-15T22:14:07.047" v="38" actId="20577"/>
          <ac:spMkLst>
            <pc:docMk/>
            <pc:sldMk cId="938373922" sldId="257"/>
            <ac:spMk id="2" creationId="{F8B0578B-7149-F198-422E-13A834C61E50}"/>
          </ac:spMkLst>
        </pc:spChg>
      </pc:sldChg>
      <pc:sldChg chg="modSp new del">
        <pc:chgData name="Verina Abdelmesih" userId="S::va365@nau.edu::3b59d4c3-b193-477f-bd27-4db46a241acc" providerId="AD" clId="Web-{D8F37454-8CCB-4B7C-8122-7374627A0301}" dt="2023-11-16T00:50:37.944" v="86"/>
        <pc:sldMkLst>
          <pc:docMk/>
          <pc:sldMk cId="4007723560" sldId="258"/>
        </pc:sldMkLst>
        <pc:spChg chg="mod">
          <ac:chgData name="Verina Abdelmesih" userId="S::va365@nau.edu::3b59d4c3-b193-477f-bd27-4db46a241acc" providerId="AD" clId="Web-{D8F37454-8CCB-4B7C-8122-7374627A0301}" dt="2023-11-15T22:14:20.470" v="45" actId="20577"/>
          <ac:spMkLst>
            <pc:docMk/>
            <pc:sldMk cId="4007723560" sldId="258"/>
            <ac:spMk id="2" creationId="{DEA5C34B-D4D4-F83C-B3C2-AEE9FA4C0415}"/>
          </ac:spMkLst>
        </pc:spChg>
      </pc:sldChg>
      <pc:sldChg chg="modSp new">
        <pc:chgData name="Verina Abdelmesih" userId="S::va365@nau.edu::3b59d4c3-b193-477f-bd27-4db46a241acc" providerId="AD" clId="Web-{D8F37454-8CCB-4B7C-8122-7374627A0301}" dt="2023-11-15T22:14:53.048" v="53" actId="20577"/>
        <pc:sldMkLst>
          <pc:docMk/>
          <pc:sldMk cId="3905803360" sldId="259"/>
        </pc:sldMkLst>
        <pc:spChg chg="mod">
          <ac:chgData name="Verina Abdelmesih" userId="S::va365@nau.edu::3b59d4c3-b193-477f-bd27-4db46a241acc" providerId="AD" clId="Web-{D8F37454-8CCB-4B7C-8122-7374627A0301}" dt="2023-11-15T22:14:53.048" v="53" actId="20577"/>
          <ac:spMkLst>
            <pc:docMk/>
            <pc:sldMk cId="3905803360" sldId="259"/>
            <ac:spMk id="2" creationId="{903FF5E0-896F-2EC7-8144-0FE78AE8F511}"/>
          </ac:spMkLst>
        </pc:spChg>
      </pc:sldChg>
      <pc:sldChg chg="modSp new">
        <pc:chgData name="Verina Abdelmesih" userId="S::va365@nau.edu::3b59d4c3-b193-477f-bd27-4db46a241acc" providerId="AD" clId="Web-{D8F37454-8CCB-4B7C-8122-7374627A0301}" dt="2023-11-15T22:15:08.611" v="60" actId="20577"/>
        <pc:sldMkLst>
          <pc:docMk/>
          <pc:sldMk cId="3543620251" sldId="260"/>
        </pc:sldMkLst>
        <pc:spChg chg="mod">
          <ac:chgData name="Verina Abdelmesih" userId="S::va365@nau.edu::3b59d4c3-b193-477f-bd27-4db46a241acc" providerId="AD" clId="Web-{D8F37454-8CCB-4B7C-8122-7374627A0301}" dt="2023-11-15T22:15:08.611" v="60" actId="20577"/>
          <ac:spMkLst>
            <pc:docMk/>
            <pc:sldMk cId="3543620251" sldId="260"/>
            <ac:spMk id="2" creationId="{EF9EF0F3-2806-2961-655A-092B18707D21}"/>
          </ac:spMkLst>
        </pc:spChg>
      </pc:sldChg>
      <pc:sldChg chg="modSp new">
        <pc:chgData name="Verina Abdelmesih" userId="S::va365@nau.edu::3b59d4c3-b193-477f-bd27-4db46a241acc" providerId="AD" clId="Web-{D8F37454-8CCB-4B7C-8122-7374627A0301}" dt="2023-11-15T22:15:22.784" v="66" actId="20577"/>
        <pc:sldMkLst>
          <pc:docMk/>
          <pc:sldMk cId="4034448778" sldId="261"/>
        </pc:sldMkLst>
        <pc:spChg chg="mod">
          <ac:chgData name="Verina Abdelmesih" userId="S::va365@nau.edu::3b59d4c3-b193-477f-bd27-4db46a241acc" providerId="AD" clId="Web-{D8F37454-8CCB-4B7C-8122-7374627A0301}" dt="2023-11-15T22:15:22.784" v="66" actId="20577"/>
          <ac:spMkLst>
            <pc:docMk/>
            <pc:sldMk cId="4034448778" sldId="261"/>
            <ac:spMk id="2" creationId="{E34FE24A-D648-07C7-99E2-A8273D5CC40F}"/>
          </ac:spMkLst>
        </pc:spChg>
      </pc:sldChg>
      <pc:sldChg chg="modSp new">
        <pc:chgData name="Verina Abdelmesih" userId="S::va365@nau.edu::3b59d4c3-b193-477f-bd27-4db46a241acc" providerId="AD" clId="Web-{D8F37454-8CCB-4B7C-8122-7374627A0301}" dt="2023-11-15T22:15:49.284" v="73" actId="20577"/>
        <pc:sldMkLst>
          <pc:docMk/>
          <pc:sldMk cId="1720090693" sldId="262"/>
        </pc:sldMkLst>
        <pc:spChg chg="mod">
          <ac:chgData name="Verina Abdelmesih" userId="S::va365@nau.edu::3b59d4c3-b193-477f-bd27-4db46a241acc" providerId="AD" clId="Web-{D8F37454-8CCB-4B7C-8122-7374627A0301}" dt="2023-11-15T22:15:49.284" v="73" actId="20577"/>
          <ac:spMkLst>
            <pc:docMk/>
            <pc:sldMk cId="1720090693" sldId="262"/>
            <ac:spMk id="2" creationId="{369B4AD7-A97D-C95C-CC07-147AB3112EBF}"/>
          </ac:spMkLst>
        </pc:spChg>
      </pc:sldChg>
      <pc:sldChg chg="modSp new">
        <pc:chgData name="Verina Abdelmesih" userId="S::va365@nau.edu::3b59d4c3-b193-477f-bd27-4db46a241acc" providerId="AD" clId="Web-{D8F37454-8CCB-4B7C-8122-7374627A0301}" dt="2023-11-15T22:16:03.691" v="85" actId="20577"/>
        <pc:sldMkLst>
          <pc:docMk/>
          <pc:sldMk cId="2605513858" sldId="263"/>
        </pc:sldMkLst>
        <pc:spChg chg="mod">
          <ac:chgData name="Verina Abdelmesih" userId="S::va365@nau.edu::3b59d4c3-b193-477f-bd27-4db46a241acc" providerId="AD" clId="Web-{D8F37454-8CCB-4B7C-8122-7374627A0301}" dt="2023-11-15T22:16:03.691" v="85" actId="20577"/>
          <ac:spMkLst>
            <pc:docMk/>
            <pc:sldMk cId="2605513858" sldId="263"/>
            <ac:spMk id="2" creationId="{8847A445-400E-0071-9C76-E19ED319F61A}"/>
          </ac:spMkLst>
        </pc:spChg>
      </pc:sldChg>
      <pc:sldMasterChg chg="del delSldLayout">
        <pc:chgData name="Verina Abdelmesih" userId="S::va365@nau.edu::3b59d4c3-b193-477f-bd27-4db46a241acc" providerId="AD" clId="Web-{D8F37454-8CCB-4B7C-8122-7374627A0301}" dt="2023-11-15T22:13:15.843" v="27"/>
        <pc:sldMasterMkLst>
          <pc:docMk/>
          <pc:sldMasterMk cId="2460954070" sldId="2147483660"/>
        </pc:sldMasterMkLst>
        <pc:sldLayoutChg chg="del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">
        <pc:chgData name="Verina Abdelmesih" userId="S::va365@nau.edu::3b59d4c3-b193-477f-bd27-4db46a241acc" providerId="AD" clId="Web-{D8F37454-8CCB-4B7C-8122-7374627A0301}" dt="2023-11-15T22:13:15.843" v="27"/>
        <pc:sldMasterMkLst>
          <pc:docMk/>
          <pc:sldMasterMk cId="3196750833" sldId="2147483685"/>
        </pc:sldMasterMkLst>
        <pc:sldLayoutChg chg="add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3196750833" sldId="2147483685"/>
            <pc:sldLayoutMk cId="1435713671" sldId="2147483674"/>
          </pc:sldLayoutMkLst>
        </pc:sldLayoutChg>
        <pc:sldLayoutChg chg="add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3196750833" sldId="2147483685"/>
            <pc:sldLayoutMk cId="2575569869" sldId="2147483675"/>
          </pc:sldLayoutMkLst>
        </pc:sldLayoutChg>
        <pc:sldLayoutChg chg="add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3196750833" sldId="2147483685"/>
            <pc:sldLayoutMk cId="3576267653" sldId="2147483676"/>
          </pc:sldLayoutMkLst>
        </pc:sldLayoutChg>
        <pc:sldLayoutChg chg="add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3196750833" sldId="2147483685"/>
            <pc:sldLayoutMk cId="2505350150" sldId="2147483677"/>
          </pc:sldLayoutMkLst>
        </pc:sldLayoutChg>
        <pc:sldLayoutChg chg="add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3196750833" sldId="2147483685"/>
            <pc:sldLayoutMk cId="2572132597" sldId="2147483678"/>
          </pc:sldLayoutMkLst>
        </pc:sldLayoutChg>
        <pc:sldLayoutChg chg="add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3196750833" sldId="2147483685"/>
            <pc:sldLayoutMk cId="2819274900" sldId="2147483679"/>
          </pc:sldLayoutMkLst>
        </pc:sldLayoutChg>
        <pc:sldLayoutChg chg="add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3196750833" sldId="2147483685"/>
            <pc:sldLayoutMk cId="3254304295" sldId="2147483680"/>
          </pc:sldLayoutMkLst>
        </pc:sldLayoutChg>
        <pc:sldLayoutChg chg="add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3196750833" sldId="2147483685"/>
            <pc:sldLayoutMk cId="2721143838" sldId="2147483681"/>
          </pc:sldLayoutMkLst>
        </pc:sldLayoutChg>
        <pc:sldLayoutChg chg="add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3196750833" sldId="2147483685"/>
            <pc:sldLayoutMk cId="2984746795" sldId="2147483682"/>
          </pc:sldLayoutMkLst>
        </pc:sldLayoutChg>
        <pc:sldLayoutChg chg="add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3196750833" sldId="2147483685"/>
            <pc:sldLayoutMk cId="3014807931" sldId="2147483683"/>
          </pc:sldLayoutMkLst>
        </pc:sldLayoutChg>
        <pc:sldLayoutChg chg="add">
          <pc:chgData name="Verina Abdelmesih" userId="S::va365@nau.edu::3b59d4c3-b193-477f-bd27-4db46a241acc" providerId="AD" clId="Web-{D8F37454-8CCB-4B7C-8122-7374627A0301}" dt="2023-11-15T22:13:15.843" v="27"/>
          <pc:sldLayoutMkLst>
            <pc:docMk/>
            <pc:sldMasterMk cId="3196750833" sldId="2147483685"/>
            <pc:sldLayoutMk cId="1323107091" sldId="2147483684"/>
          </pc:sldLayoutMkLst>
        </pc:sldLayoutChg>
      </pc:sldMasterChg>
    </pc:docChg>
  </pc:docChgLst>
  <pc:docChgLst>
    <pc:chgData name="Verina Abdelmesih" userId="S::va365@nau.edu::3b59d4c3-b193-477f-bd27-4db46a241acc" providerId="AD" clId="Web-{03A9E12E-D735-4F4D-9809-7C7DC9A6557F}"/>
    <pc:docChg chg="addSld modSld">
      <pc:chgData name="Verina Abdelmesih" userId="S::va365@nau.edu::3b59d4c3-b193-477f-bd27-4db46a241acc" providerId="AD" clId="Web-{03A9E12E-D735-4F4D-9809-7C7DC9A6557F}" dt="2023-11-16T01:16:40.869" v="85" actId="1076"/>
      <pc:docMkLst>
        <pc:docMk/>
      </pc:docMkLst>
      <pc:sldChg chg="modSp">
        <pc:chgData name="Verina Abdelmesih" userId="S::va365@nau.edu::3b59d4c3-b193-477f-bd27-4db46a241acc" providerId="AD" clId="Web-{03A9E12E-D735-4F4D-9809-7C7DC9A6557F}" dt="2023-11-16T01:11:26.971" v="9" actId="20577"/>
        <pc:sldMkLst>
          <pc:docMk/>
          <pc:sldMk cId="3543620251" sldId="260"/>
        </pc:sldMkLst>
        <pc:spChg chg="mod">
          <ac:chgData name="Verina Abdelmesih" userId="S::va365@nau.edu::3b59d4c3-b193-477f-bd27-4db46a241acc" providerId="AD" clId="Web-{03A9E12E-D735-4F4D-9809-7C7DC9A6557F}" dt="2023-11-16T01:11:26.971" v="9" actId="20577"/>
          <ac:spMkLst>
            <pc:docMk/>
            <pc:sldMk cId="3543620251" sldId="260"/>
            <ac:spMk id="2" creationId="{EF9EF0F3-2806-2961-655A-092B18707D21}"/>
          </ac:spMkLst>
        </pc:spChg>
      </pc:sldChg>
      <pc:sldChg chg="addSp delSp modSp">
        <pc:chgData name="Verina Abdelmesih" userId="S::va365@nau.edu::3b59d4c3-b193-477f-bd27-4db46a241acc" providerId="AD" clId="Web-{03A9E12E-D735-4F4D-9809-7C7DC9A6557F}" dt="2023-11-16T01:12:12.787" v="22" actId="20577"/>
        <pc:sldMkLst>
          <pc:docMk/>
          <pc:sldMk cId="4034448778" sldId="261"/>
        </pc:sldMkLst>
        <pc:spChg chg="mod">
          <ac:chgData name="Verina Abdelmesih" userId="S::va365@nau.edu::3b59d4c3-b193-477f-bd27-4db46a241acc" providerId="AD" clId="Web-{03A9E12E-D735-4F4D-9809-7C7DC9A6557F}" dt="2023-11-16T01:12:12.787" v="22" actId="20577"/>
          <ac:spMkLst>
            <pc:docMk/>
            <pc:sldMk cId="4034448778" sldId="261"/>
            <ac:spMk id="2" creationId="{E34FE24A-D648-07C7-99E2-A8273D5CC40F}"/>
          </ac:spMkLst>
        </pc:spChg>
        <pc:spChg chg="del">
          <ac:chgData name="Verina Abdelmesih" userId="S::va365@nau.edu::3b59d4c3-b193-477f-bd27-4db46a241acc" providerId="AD" clId="Web-{03A9E12E-D735-4F4D-9809-7C7DC9A6557F}" dt="2023-11-16T01:12:01.489" v="21"/>
          <ac:spMkLst>
            <pc:docMk/>
            <pc:sldMk cId="4034448778" sldId="261"/>
            <ac:spMk id="3" creationId="{69AB1E92-A7C6-1DEE-A324-18F8BB67C1DC}"/>
          </ac:spMkLst>
        </pc:spChg>
        <pc:picChg chg="add mod ord">
          <ac:chgData name="Verina Abdelmesih" userId="S::va365@nau.edu::3b59d4c3-b193-477f-bd27-4db46a241acc" providerId="AD" clId="Web-{03A9E12E-D735-4F4D-9809-7C7DC9A6557F}" dt="2023-11-16T01:12:01.489" v="21"/>
          <ac:picMkLst>
            <pc:docMk/>
            <pc:sldMk cId="4034448778" sldId="261"/>
            <ac:picMk id="4" creationId="{CE4F7EC9-C56C-217E-9C1E-3635745500DE}"/>
          </ac:picMkLst>
        </pc:picChg>
      </pc:sldChg>
      <pc:sldChg chg="addSp modSp new">
        <pc:chgData name="Verina Abdelmesih" userId="S::va365@nau.edu::3b59d4c3-b193-477f-bd27-4db46a241acc" providerId="AD" clId="Web-{03A9E12E-D735-4F4D-9809-7C7DC9A6557F}" dt="2023-11-16T01:15:28.270" v="72" actId="1076"/>
        <pc:sldMkLst>
          <pc:docMk/>
          <pc:sldMk cId="602686336" sldId="267"/>
        </pc:sldMkLst>
        <pc:spChg chg="mod">
          <ac:chgData name="Verina Abdelmesih" userId="S::va365@nau.edu::3b59d4c3-b193-477f-bd27-4db46a241acc" providerId="AD" clId="Web-{03A9E12E-D735-4F4D-9809-7C7DC9A6557F}" dt="2023-11-16T01:12:44.196" v="44" actId="20577"/>
          <ac:spMkLst>
            <pc:docMk/>
            <pc:sldMk cId="602686336" sldId="267"/>
            <ac:spMk id="2" creationId="{90400F88-0E5B-105D-7F9E-B6F48CF79363}"/>
          </ac:spMkLst>
        </pc:spChg>
        <pc:spChg chg="mod">
          <ac:chgData name="Verina Abdelmesih" userId="S::va365@nau.edu::3b59d4c3-b193-477f-bd27-4db46a241acc" providerId="AD" clId="Web-{03A9E12E-D735-4F4D-9809-7C7DC9A6557F}" dt="2023-11-16T01:15:02.721" v="66" actId="14100"/>
          <ac:spMkLst>
            <pc:docMk/>
            <pc:sldMk cId="602686336" sldId="267"/>
            <ac:spMk id="3" creationId="{52B80799-BDDA-6D44-2BEC-23A14EF8226C}"/>
          </ac:spMkLst>
        </pc:spChg>
        <pc:picChg chg="add mod">
          <ac:chgData name="Verina Abdelmesih" userId="S::va365@nau.edu::3b59d4c3-b193-477f-bd27-4db46a241acc" providerId="AD" clId="Web-{03A9E12E-D735-4F4D-9809-7C7DC9A6557F}" dt="2023-11-16T01:15:09.972" v="68" actId="1076"/>
          <ac:picMkLst>
            <pc:docMk/>
            <pc:sldMk cId="602686336" sldId="267"/>
            <ac:picMk id="4" creationId="{835176B9-FD44-7271-A742-BDE8EF6CDB83}"/>
          </ac:picMkLst>
        </pc:picChg>
        <pc:picChg chg="add mod">
          <ac:chgData name="Verina Abdelmesih" userId="S::va365@nau.edu::3b59d4c3-b193-477f-bd27-4db46a241acc" providerId="AD" clId="Web-{03A9E12E-D735-4F4D-9809-7C7DC9A6557F}" dt="2023-11-16T01:15:28.270" v="72" actId="1076"/>
          <ac:picMkLst>
            <pc:docMk/>
            <pc:sldMk cId="602686336" sldId="267"/>
            <ac:picMk id="5" creationId="{C2EADA9D-9337-0823-A779-610B98442931}"/>
          </ac:picMkLst>
        </pc:picChg>
      </pc:sldChg>
      <pc:sldChg chg="addSp delSp modSp new">
        <pc:chgData name="Verina Abdelmesih" userId="S::va365@nau.edu::3b59d4c3-b193-477f-bd27-4db46a241acc" providerId="AD" clId="Web-{03A9E12E-D735-4F4D-9809-7C7DC9A6557F}" dt="2023-11-16T01:14:20.171" v="56"/>
        <pc:sldMkLst>
          <pc:docMk/>
          <pc:sldMk cId="2328507381" sldId="268"/>
        </pc:sldMkLst>
        <pc:spChg chg="del">
          <ac:chgData name="Verina Abdelmesih" userId="S::va365@nau.edu::3b59d4c3-b193-477f-bd27-4db46a241acc" providerId="AD" clId="Web-{03A9E12E-D735-4F4D-9809-7C7DC9A6557F}" dt="2023-11-16T01:14:20.171" v="56"/>
          <ac:spMkLst>
            <pc:docMk/>
            <pc:sldMk cId="2328507381" sldId="268"/>
            <ac:spMk id="2" creationId="{302AF276-8CA9-A770-4C0F-F7AB941D8EB4}"/>
          </ac:spMkLst>
        </pc:spChg>
        <pc:spChg chg="del">
          <ac:chgData name="Verina Abdelmesih" userId="S::va365@nau.edu::3b59d4c3-b193-477f-bd27-4db46a241acc" providerId="AD" clId="Web-{03A9E12E-D735-4F4D-9809-7C7DC9A6557F}" dt="2023-11-16T01:13:14.354" v="46"/>
          <ac:spMkLst>
            <pc:docMk/>
            <pc:sldMk cId="2328507381" sldId="268"/>
            <ac:spMk id="3" creationId="{D5E687FE-524B-4ACB-5015-204DA78D64B3}"/>
          </ac:spMkLst>
        </pc:spChg>
        <pc:picChg chg="add mod ord">
          <ac:chgData name="Verina Abdelmesih" userId="S::va365@nau.edu::3b59d4c3-b193-477f-bd27-4db46a241acc" providerId="AD" clId="Web-{03A9E12E-D735-4F4D-9809-7C7DC9A6557F}" dt="2023-11-16T01:13:28.808" v="49" actId="1076"/>
          <ac:picMkLst>
            <pc:docMk/>
            <pc:sldMk cId="2328507381" sldId="268"/>
            <ac:picMk id="4" creationId="{DADB190D-A27C-0873-048B-34B32F99491E}"/>
          </ac:picMkLst>
        </pc:picChg>
        <pc:picChg chg="add mod">
          <ac:chgData name="Verina Abdelmesih" userId="S::va365@nau.edu::3b59d4c3-b193-477f-bd27-4db46a241acc" providerId="AD" clId="Web-{03A9E12E-D735-4F4D-9809-7C7DC9A6557F}" dt="2023-11-16T01:13:45.997" v="52" actId="14100"/>
          <ac:picMkLst>
            <pc:docMk/>
            <pc:sldMk cId="2328507381" sldId="268"/>
            <ac:picMk id="5" creationId="{EF8BFA21-E38C-68F8-D02F-016C7F30DEC0}"/>
          </ac:picMkLst>
        </pc:picChg>
        <pc:picChg chg="add mod">
          <ac:chgData name="Verina Abdelmesih" userId="S::va365@nau.edu::3b59d4c3-b193-477f-bd27-4db46a241acc" providerId="AD" clId="Web-{03A9E12E-D735-4F4D-9809-7C7DC9A6557F}" dt="2023-11-16T01:14:13.093" v="55" actId="1076"/>
          <ac:picMkLst>
            <pc:docMk/>
            <pc:sldMk cId="2328507381" sldId="268"/>
            <ac:picMk id="6" creationId="{127DB6D7-97DA-396F-F9F2-9EF2E4F22B49}"/>
          </ac:picMkLst>
        </pc:picChg>
      </pc:sldChg>
      <pc:sldChg chg="addSp delSp modSp new">
        <pc:chgData name="Verina Abdelmesih" userId="S::va365@nau.edu::3b59d4c3-b193-477f-bd27-4db46a241acc" providerId="AD" clId="Web-{03A9E12E-D735-4F4D-9809-7C7DC9A6557F}" dt="2023-11-16T01:16:40.869" v="85" actId="1076"/>
        <pc:sldMkLst>
          <pc:docMk/>
          <pc:sldMk cId="3717442161" sldId="269"/>
        </pc:sldMkLst>
        <pc:spChg chg="del">
          <ac:chgData name="Verina Abdelmesih" userId="S::va365@nau.edu::3b59d4c3-b193-477f-bd27-4db46a241acc" providerId="AD" clId="Web-{03A9E12E-D735-4F4D-9809-7C7DC9A6557F}" dt="2023-11-16T01:15:41.662" v="74"/>
          <ac:spMkLst>
            <pc:docMk/>
            <pc:sldMk cId="3717442161" sldId="269"/>
            <ac:spMk id="2" creationId="{777FE050-DA56-B626-48A0-8D531BEE1ED1}"/>
          </ac:spMkLst>
        </pc:spChg>
        <pc:spChg chg="del">
          <ac:chgData name="Verina Abdelmesih" userId="S::va365@nau.edu::3b59d4c3-b193-477f-bd27-4db46a241acc" providerId="AD" clId="Web-{03A9E12E-D735-4F4D-9809-7C7DC9A6557F}" dt="2023-11-16T01:15:52.944" v="75"/>
          <ac:spMkLst>
            <pc:docMk/>
            <pc:sldMk cId="3717442161" sldId="269"/>
            <ac:spMk id="3" creationId="{B57CD73E-FCA5-351C-95E2-EC6C2B1F5115}"/>
          </ac:spMkLst>
        </pc:spChg>
        <pc:picChg chg="add mod ord">
          <ac:chgData name="Verina Abdelmesih" userId="S::va365@nau.edu::3b59d4c3-b193-477f-bd27-4db46a241acc" providerId="AD" clId="Web-{03A9E12E-D735-4F4D-9809-7C7DC9A6557F}" dt="2023-11-16T01:16:39.228" v="84" actId="1076"/>
          <ac:picMkLst>
            <pc:docMk/>
            <pc:sldMk cId="3717442161" sldId="269"/>
            <ac:picMk id="4" creationId="{6631804F-029B-E320-B0EF-C675EE48A0FA}"/>
          </ac:picMkLst>
        </pc:picChg>
        <pc:picChg chg="add mod">
          <ac:chgData name="Verina Abdelmesih" userId="S::va365@nau.edu::3b59d4c3-b193-477f-bd27-4db46a241acc" providerId="AD" clId="Web-{03A9E12E-D735-4F4D-9809-7C7DC9A6557F}" dt="2023-11-16T01:16:40.869" v="85" actId="1076"/>
          <ac:picMkLst>
            <pc:docMk/>
            <pc:sldMk cId="3717442161" sldId="269"/>
            <ac:picMk id="5" creationId="{687614DC-9CB8-74C2-6C95-2553C8F65C0F}"/>
          </ac:picMkLst>
        </pc:picChg>
      </pc:sldChg>
    </pc:docChg>
  </pc:docChgLst>
  <pc:docChgLst>
    <pc:chgData name="Desiree Leilani Dee" userId="S::dld326@nau.edu::138a6193-8050-405d-94a1-308832063337" providerId="AD" clId="Web-{4B830998-8210-4997-A2B0-9AEACC3AF183}"/>
    <pc:docChg chg="modSld">
      <pc:chgData name="Desiree Leilani Dee" userId="S::dld326@nau.edu::138a6193-8050-405d-94a1-308832063337" providerId="AD" clId="Web-{4B830998-8210-4997-A2B0-9AEACC3AF183}" dt="2023-12-05T01:21:21.943" v="178" actId="20577"/>
      <pc:docMkLst>
        <pc:docMk/>
      </pc:docMkLst>
      <pc:sldChg chg="addSp modSp">
        <pc:chgData name="Desiree Leilani Dee" userId="S::dld326@nau.edu::138a6193-8050-405d-94a1-308832063337" providerId="AD" clId="Web-{4B830998-8210-4997-A2B0-9AEACC3AF183}" dt="2023-12-05T01:03:53.137" v="28" actId="20577"/>
        <pc:sldMkLst>
          <pc:docMk/>
          <pc:sldMk cId="938373922" sldId="257"/>
        </pc:sldMkLst>
        <pc:spChg chg="add mod">
          <ac:chgData name="Desiree Leilani Dee" userId="S::dld326@nau.edu::138a6193-8050-405d-94a1-308832063337" providerId="AD" clId="Web-{4B830998-8210-4997-A2B0-9AEACC3AF183}" dt="2023-12-05T01:03:53.137" v="28" actId="20577"/>
          <ac:spMkLst>
            <pc:docMk/>
            <pc:sldMk cId="938373922" sldId="257"/>
            <ac:spMk id="4" creationId="{41A1FD05-2120-FAFF-F531-95B438C0277C}"/>
          </ac:spMkLst>
        </pc:spChg>
      </pc:sldChg>
      <pc:sldChg chg="addSp delSp modSp">
        <pc:chgData name="Desiree Leilani Dee" userId="S::dld326@nau.edu::138a6193-8050-405d-94a1-308832063337" providerId="AD" clId="Web-{4B830998-8210-4997-A2B0-9AEACC3AF183}" dt="2023-12-05T01:05:00.345" v="39"/>
        <pc:sldMkLst>
          <pc:docMk/>
          <pc:sldMk cId="3905803360" sldId="259"/>
        </pc:sldMkLst>
        <pc:spChg chg="mod">
          <ac:chgData name="Desiree Leilani Dee" userId="S::dld326@nau.edu::138a6193-8050-405d-94a1-308832063337" providerId="AD" clId="Web-{4B830998-8210-4997-A2B0-9AEACC3AF183}" dt="2023-12-05T00:57:40.253" v="0" actId="20577"/>
          <ac:spMkLst>
            <pc:docMk/>
            <pc:sldMk cId="3905803360" sldId="259"/>
            <ac:spMk id="3" creationId="{CF8B99FC-4EF3-9290-2EAE-804667E40E02}"/>
          </ac:spMkLst>
        </pc:spChg>
        <pc:spChg chg="mod">
          <ac:chgData name="Desiree Leilani Dee" userId="S::dld326@nau.edu::138a6193-8050-405d-94a1-308832063337" providerId="AD" clId="Web-{4B830998-8210-4997-A2B0-9AEACC3AF183}" dt="2023-12-05T00:57:47.034" v="1" actId="20577"/>
          <ac:spMkLst>
            <pc:docMk/>
            <pc:sldMk cId="3905803360" sldId="259"/>
            <ac:spMk id="4" creationId="{73AC4DA1-CB49-156A-6345-EFFBC68B7FD2}"/>
          </ac:spMkLst>
        </pc:spChg>
        <pc:spChg chg="add mod">
          <ac:chgData name="Desiree Leilani Dee" userId="S::dld326@nau.edu::138a6193-8050-405d-94a1-308832063337" providerId="AD" clId="Web-{4B830998-8210-4997-A2B0-9AEACC3AF183}" dt="2023-12-05T01:04:44.141" v="37" actId="20577"/>
          <ac:spMkLst>
            <pc:docMk/>
            <pc:sldMk cId="3905803360" sldId="259"/>
            <ac:spMk id="6" creationId="{588C64BB-3FB1-0644-8910-7F8318C85FAE}"/>
          </ac:spMkLst>
        </pc:spChg>
        <pc:spChg chg="add del">
          <ac:chgData name="Desiree Leilani Dee" userId="S::dld326@nau.edu::138a6193-8050-405d-94a1-308832063337" providerId="AD" clId="Web-{4B830998-8210-4997-A2B0-9AEACC3AF183}" dt="2023-12-05T01:05:00.345" v="39"/>
          <ac:spMkLst>
            <pc:docMk/>
            <pc:sldMk cId="3905803360" sldId="259"/>
            <ac:spMk id="8" creationId="{F7070C68-C59D-377D-D634-77584C6E3009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08:22.390" v="94" actId="20577"/>
        <pc:sldMkLst>
          <pc:docMk/>
          <pc:sldMk cId="3543620251" sldId="260"/>
        </pc:sldMkLst>
        <pc:spChg chg="mod">
          <ac:chgData name="Desiree Leilani Dee" userId="S::dld326@nau.edu::138a6193-8050-405d-94a1-308832063337" providerId="AD" clId="Web-{4B830998-8210-4997-A2B0-9AEACC3AF183}" dt="2023-12-05T01:08:22.390" v="94" actId="20577"/>
          <ac:spMkLst>
            <pc:docMk/>
            <pc:sldMk cId="3543620251" sldId="260"/>
            <ac:spMk id="2" creationId="{EF9EF0F3-2806-2961-655A-092B18707D21}"/>
          </ac:spMkLst>
        </pc:spChg>
        <pc:spChg chg="add mod">
          <ac:chgData name="Desiree Leilani Dee" userId="S::dld326@nau.edu::138a6193-8050-405d-94a1-308832063337" providerId="AD" clId="Web-{4B830998-8210-4997-A2B0-9AEACC3AF183}" dt="2023-12-05T01:07:00.400" v="52" actId="20577"/>
          <ac:spMkLst>
            <pc:docMk/>
            <pc:sldMk cId="3543620251" sldId="260"/>
            <ac:spMk id="4" creationId="{9065C11D-05C2-991D-EB27-3807B547148F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07:15.667" v="55" actId="20577"/>
        <pc:sldMkLst>
          <pc:docMk/>
          <pc:sldMk cId="2605513858" sldId="263"/>
        </pc:sldMkLst>
        <pc:spChg chg="add mod">
          <ac:chgData name="Desiree Leilani Dee" userId="S::dld326@nau.edu::138a6193-8050-405d-94a1-308832063337" providerId="AD" clId="Web-{4B830998-8210-4997-A2B0-9AEACC3AF183}" dt="2023-12-05T01:07:15.667" v="55" actId="20577"/>
          <ac:spMkLst>
            <pc:docMk/>
            <pc:sldMk cId="2605513858" sldId="263"/>
            <ac:spMk id="4" creationId="{B67DB98D-6A73-C91F-585D-065ABBCF71BE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04:35.906" v="35" actId="1076"/>
        <pc:sldMkLst>
          <pc:docMk/>
          <pc:sldMk cId="3333778117" sldId="264"/>
        </pc:sldMkLst>
        <pc:spChg chg="add mod">
          <ac:chgData name="Desiree Leilani Dee" userId="S::dld326@nau.edu::138a6193-8050-405d-94a1-308832063337" providerId="AD" clId="Web-{4B830998-8210-4997-A2B0-9AEACC3AF183}" dt="2023-12-05T01:04:26.280" v="33" actId="20577"/>
          <ac:spMkLst>
            <pc:docMk/>
            <pc:sldMk cId="3333778117" sldId="264"/>
            <ac:spMk id="6" creationId="{789147F8-0856-9695-4D97-B9A148C88173}"/>
          </ac:spMkLst>
        </pc:spChg>
        <pc:picChg chg="mod">
          <ac:chgData name="Desiree Leilani Dee" userId="S::dld326@nau.edu::138a6193-8050-405d-94a1-308832063337" providerId="AD" clId="Web-{4B830998-8210-4997-A2B0-9AEACC3AF183}" dt="2023-12-05T01:04:35.906" v="35" actId="1076"/>
          <ac:picMkLst>
            <pc:docMk/>
            <pc:sldMk cId="3333778117" sldId="264"/>
            <ac:picMk id="5" creationId="{E2DB8D97-C4BF-72B3-00FB-0C2C73F2CB92}"/>
          </ac:picMkLst>
        </pc:picChg>
      </pc:sldChg>
      <pc:sldChg chg="addSp modSp">
        <pc:chgData name="Desiree Leilani Dee" userId="S::dld326@nau.edu::138a6193-8050-405d-94a1-308832063337" providerId="AD" clId="Web-{4B830998-8210-4997-A2B0-9AEACC3AF183}" dt="2023-12-05T01:06:24.757" v="46" actId="20577"/>
        <pc:sldMkLst>
          <pc:docMk/>
          <pc:sldMk cId="2211685052" sldId="265"/>
        </pc:sldMkLst>
        <pc:spChg chg="mod">
          <ac:chgData name="Desiree Leilani Dee" userId="S::dld326@nau.edu::138a6193-8050-405d-94a1-308832063337" providerId="AD" clId="Web-{4B830998-8210-4997-A2B0-9AEACC3AF183}" dt="2023-12-05T00:58:26.396" v="5" actId="14100"/>
          <ac:spMkLst>
            <pc:docMk/>
            <pc:sldMk cId="2211685052" sldId="265"/>
            <ac:spMk id="3" creationId="{E35A0DB3-FBCC-ADD2-6EAC-99EA261CC27C}"/>
          </ac:spMkLst>
        </pc:spChg>
        <pc:spChg chg="add mod">
          <ac:chgData name="Desiree Leilani Dee" userId="S::dld326@nau.edu::138a6193-8050-405d-94a1-308832063337" providerId="AD" clId="Web-{4B830998-8210-4997-A2B0-9AEACC3AF183}" dt="2023-12-05T01:06:24.757" v="46" actId="20577"/>
          <ac:spMkLst>
            <pc:docMk/>
            <pc:sldMk cId="2211685052" sldId="265"/>
            <ac:spMk id="6" creationId="{DEDD64E0-71E1-DC16-2F8A-88C2ABF23AFA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21:21.943" v="178" actId="20577"/>
        <pc:sldMkLst>
          <pc:docMk/>
          <pc:sldMk cId="3717442161" sldId="269"/>
        </pc:sldMkLst>
        <pc:spChg chg="add mod">
          <ac:chgData name="Desiree Leilani Dee" userId="S::dld326@nau.edu::138a6193-8050-405d-94a1-308832063337" providerId="AD" clId="Web-{4B830998-8210-4997-A2B0-9AEACC3AF183}" dt="2023-12-05T01:21:21.943" v="178" actId="20577"/>
          <ac:spMkLst>
            <pc:docMk/>
            <pc:sldMk cId="3717442161" sldId="269"/>
            <ac:spMk id="3" creationId="{C4849119-74EA-E4BB-6166-B3AD145627AB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21:13.021" v="170" actId="20577"/>
        <pc:sldMkLst>
          <pc:docMk/>
          <pc:sldMk cId="4003940752" sldId="270"/>
        </pc:sldMkLst>
        <pc:spChg chg="add mod">
          <ac:chgData name="Desiree Leilani Dee" userId="S::dld326@nau.edu::138a6193-8050-405d-94a1-308832063337" providerId="AD" clId="Web-{4B830998-8210-4997-A2B0-9AEACC3AF183}" dt="2023-12-05T01:21:13.021" v="170" actId="20577"/>
          <ac:spMkLst>
            <pc:docMk/>
            <pc:sldMk cId="4003940752" sldId="270"/>
            <ac:spMk id="5" creationId="{E2C85348-DC71-FAB8-A1D1-201850DBD98A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06:12.991" v="42" actId="20577"/>
        <pc:sldMkLst>
          <pc:docMk/>
          <pc:sldMk cId="4096321093" sldId="271"/>
        </pc:sldMkLst>
        <pc:spChg chg="add mod">
          <ac:chgData name="Desiree Leilani Dee" userId="S::dld326@nau.edu::138a6193-8050-405d-94a1-308832063337" providerId="AD" clId="Web-{4B830998-8210-4997-A2B0-9AEACC3AF183}" dt="2023-12-05T01:06:12.991" v="42" actId="20577"/>
          <ac:spMkLst>
            <pc:docMk/>
            <pc:sldMk cId="4096321093" sldId="271"/>
            <ac:spMk id="4" creationId="{6CE8C45B-502C-E133-4A16-88B8398EDF89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21:04.911" v="162" actId="20577"/>
        <pc:sldMkLst>
          <pc:docMk/>
          <pc:sldMk cId="2516696725" sldId="272"/>
        </pc:sldMkLst>
        <pc:spChg chg="add mod">
          <ac:chgData name="Desiree Leilani Dee" userId="S::dld326@nau.edu::138a6193-8050-405d-94a1-308832063337" providerId="AD" clId="Web-{4B830998-8210-4997-A2B0-9AEACC3AF183}" dt="2023-12-05T01:21:04.911" v="162" actId="20577"/>
          <ac:spMkLst>
            <pc:docMk/>
            <pc:sldMk cId="2516696725" sldId="272"/>
            <ac:spMk id="5" creationId="{0866D6DB-2070-B31F-6970-6EC22FA65673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09:17.738" v="109" actId="20577"/>
        <pc:sldMkLst>
          <pc:docMk/>
          <pc:sldMk cId="4132555411" sldId="273"/>
        </pc:sldMkLst>
        <pc:spChg chg="add mod">
          <ac:chgData name="Desiree Leilani Dee" userId="S::dld326@nau.edu::138a6193-8050-405d-94a1-308832063337" providerId="AD" clId="Web-{4B830998-8210-4997-A2B0-9AEACC3AF183}" dt="2023-12-05T01:09:17.738" v="109" actId="20577"/>
          <ac:spMkLst>
            <pc:docMk/>
            <pc:sldMk cId="4132555411" sldId="273"/>
            <ac:spMk id="4" creationId="{59E2F38B-9582-4C40-2217-8DCE5AC90454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09:26.645" v="113" actId="20577"/>
        <pc:sldMkLst>
          <pc:docMk/>
          <pc:sldMk cId="2064189191" sldId="274"/>
        </pc:sldMkLst>
        <pc:spChg chg="add mod">
          <ac:chgData name="Desiree Leilani Dee" userId="S::dld326@nau.edu::138a6193-8050-405d-94a1-308832063337" providerId="AD" clId="Web-{4B830998-8210-4997-A2B0-9AEACC3AF183}" dt="2023-12-05T01:09:26.645" v="113" actId="20577"/>
          <ac:spMkLst>
            <pc:docMk/>
            <pc:sldMk cId="2064189191" sldId="274"/>
            <ac:spMk id="3" creationId="{D1CCB469-2247-6957-E76C-DC0A5806740B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09:46.662" v="120" actId="20577"/>
        <pc:sldMkLst>
          <pc:docMk/>
          <pc:sldMk cId="666435924" sldId="275"/>
        </pc:sldMkLst>
        <pc:spChg chg="add mod">
          <ac:chgData name="Desiree Leilani Dee" userId="S::dld326@nau.edu::138a6193-8050-405d-94a1-308832063337" providerId="AD" clId="Web-{4B830998-8210-4997-A2B0-9AEACC3AF183}" dt="2023-12-05T01:09:46.662" v="120" actId="20577"/>
          <ac:spMkLst>
            <pc:docMk/>
            <pc:sldMk cId="666435924" sldId="275"/>
            <ac:spMk id="3" creationId="{9E3A1133-F108-D4E3-8D4D-2A5D50A19130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10:02.444" v="126" actId="20577"/>
        <pc:sldMkLst>
          <pc:docMk/>
          <pc:sldMk cId="3467939852" sldId="276"/>
        </pc:sldMkLst>
        <pc:spChg chg="add mod">
          <ac:chgData name="Desiree Leilani Dee" userId="S::dld326@nau.edu::138a6193-8050-405d-94a1-308832063337" providerId="AD" clId="Web-{4B830998-8210-4997-A2B0-9AEACC3AF183}" dt="2023-12-05T01:10:02.444" v="126" actId="20577"/>
          <ac:spMkLst>
            <pc:docMk/>
            <pc:sldMk cId="3467939852" sldId="276"/>
            <ac:spMk id="5" creationId="{D1095CAD-6101-1799-8711-40F63AAC60D3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10:44.072" v="139" actId="20577"/>
        <pc:sldMkLst>
          <pc:docMk/>
          <pc:sldMk cId="1503218930" sldId="278"/>
        </pc:sldMkLst>
        <pc:spChg chg="add mod">
          <ac:chgData name="Desiree Leilani Dee" userId="S::dld326@nau.edu::138a6193-8050-405d-94a1-308832063337" providerId="AD" clId="Web-{4B830998-8210-4997-A2B0-9AEACC3AF183}" dt="2023-12-05T01:10:44.072" v="139" actId="20577"/>
          <ac:spMkLst>
            <pc:docMk/>
            <pc:sldMk cId="1503218930" sldId="278"/>
            <ac:spMk id="8" creationId="{48F0C61C-9C17-E5A0-F958-47CB52FA4EA1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09:38.583" v="116" actId="20577"/>
        <pc:sldMkLst>
          <pc:docMk/>
          <pc:sldMk cId="1913575412" sldId="280"/>
        </pc:sldMkLst>
        <pc:spChg chg="add mod">
          <ac:chgData name="Desiree Leilani Dee" userId="S::dld326@nau.edu::138a6193-8050-405d-94a1-308832063337" providerId="AD" clId="Web-{4B830998-8210-4997-A2B0-9AEACC3AF183}" dt="2023-12-05T01:09:38.583" v="116" actId="20577"/>
          <ac:spMkLst>
            <pc:docMk/>
            <pc:sldMk cId="1913575412" sldId="280"/>
            <ac:spMk id="3" creationId="{041F5441-70E3-CFE0-9FF9-26D6FBDFC446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11:15.183" v="147" actId="20577"/>
        <pc:sldMkLst>
          <pc:docMk/>
          <pc:sldMk cId="1519495017" sldId="283"/>
        </pc:sldMkLst>
        <pc:spChg chg="add mod">
          <ac:chgData name="Desiree Leilani Dee" userId="S::dld326@nau.edu::138a6193-8050-405d-94a1-308832063337" providerId="AD" clId="Web-{4B830998-8210-4997-A2B0-9AEACC3AF183}" dt="2023-12-05T01:11:15.183" v="147" actId="20577"/>
          <ac:spMkLst>
            <pc:docMk/>
            <pc:sldMk cId="1519495017" sldId="283"/>
            <ac:spMk id="5" creationId="{40C3978F-8D9B-2394-65E6-F76269FFE729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11:34.747" v="153" actId="20577"/>
        <pc:sldMkLst>
          <pc:docMk/>
          <pc:sldMk cId="2235384306" sldId="284"/>
        </pc:sldMkLst>
        <pc:spChg chg="add mod">
          <ac:chgData name="Desiree Leilani Dee" userId="S::dld326@nau.edu::138a6193-8050-405d-94a1-308832063337" providerId="AD" clId="Web-{4B830998-8210-4997-A2B0-9AEACC3AF183}" dt="2023-12-05T01:11:34.747" v="153" actId="20577"/>
          <ac:spMkLst>
            <pc:docMk/>
            <pc:sldMk cId="2235384306" sldId="284"/>
            <ac:spMk id="5" creationId="{C8387C24-D13F-6814-7395-68EDE722361F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06:32.476" v="49" actId="20577"/>
        <pc:sldMkLst>
          <pc:docMk/>
          <pc:sldMk cId="2452684891" sldId="285"/>
        </pc:sldMkLst>
        <pc:spChg chg="mod">
          <ac:chgData name="Desiree Leilani Dee" userId="S::dld326@nau.edu::138a6193-8050-405d-94a1-308832063337" providerId="AD" clId="Web-{4B830998-8210-4997-A2B0-9AEACC3AF183}" dt="2023-12-05T00:58:45.335" v="7" actId="14100"/>
          <ac:spMkLst>
            <pc:docMk/>
            <pc:sldMk cId="2452684891" sldId="285"/>
            <ac:spMk id="3" creationId="{771D20DE-4791-237E-4EC0-3FAFB9773C28}"/>
          </ac:spMkLst>
        </pc:spChg>
        <pc:spChg chg="add mod">
          <ac:chgData name="Desiree Leilani Dee" userId="S::dld326@nau.edu::138a6193-8050-405d-94a1-308832063337" providerId="AD" clId="Web-{4B830998-8210-4997-A2B0-9AEACC3AF183}" dt="2023-12-05T01:06:32.476" v="49" actId="20577"/>
          <ac:spMkLst>
            <pc:docMk/>
            <pc:sldMk cId="2452684891" sldId="285"/>
            <ac:spMk id="7" creationId="{03A47622-663C-2499-F5F4-FB9B4E91A792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04:17.952" v="30" actId="20577"/>
        <pc:sldMkLst>
          <pc:docMk/>
          <pc:sldMk cId="2086115152" sldId="286"/>
        </pc:sldMkLst>
        <pc:spChg chg="add mod">
          <ac:chgData name="Desiree Leilani Dee" userId="S::dld326@nau.edu::138a6193-8050-405d-94a1-308832063337" providerId="AD" clId="Web-{4B830998-8210-4997-A2B0-9AEACC3AF183}" dt="2023-12-05T01:04:17.952" v="30" actId="20577"/>
          <ac:spMkLst>
            <pc:docMk/>
            <pc:sldMk cId="2086115152" sldId="286"/>
            <ac:spMk id="6" creationId="{5271D575-A473-905B-21F1-29A39DA478F5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10:17.101" v="129" actId="20577"/>
        <pc:sldMkLst>
          <pc:docMk/>
          <pc:sldMk cId="1073051877" sldId="287"/>
        </pc:sldMkLst>
        <pc:spChg chg="add mod">
          <ac:chgData name="Desiree Leilani Dee" userId="S::dld326@nau.edu::138a6193-8050-405d-94a1-308832063337" providerId="AD" clId="Web-{4B830998-8210-4997-A2B0-9AEACC3AF183}" dt="2023-12-05T01:10:17.101" v="129" actId="20577"/>
          <ac:spMkLst>
            <pc:docMk/>
            <pc:sldMk cId="1073051877" sldId="287"/>
            <ac:spMk id="4" creationId="{A1D4EA52-EE27-4F83-DD95-CEAF63C97390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10:26.821" v="133" actId="20577"/>
        <pc:sldMkLst>
          <pc:docMk/>
          <pc:sldMk cId="1316023389" sldId="288"/>
        </pc:sldMkLst>
        <pc:spChg chg="add mod">
          <ac:chgData name="Desiree Leilani Dee" userId="S::dld326@nau.edu::138a6193-8050-405d-94a1-308832063337" providerId="AD" clId="Web-{4B830998-8210-4997-A2B0-9AEACC3AF183}" dt="2023-12-05T01:10:26.821" v="133" actId="20577"/>
          <ac:spMkLst>
            <pc:docMk/>
            <pc:sldMk cId="1316023389" sldId="288"/>
            <ac:spMk id="6" creationId="{0AE5848F-429E-4807-B5B3-B21E42736A28}"/>
          </ac:spMkLst>
        </pc:spChg>
      </pc:sldChg>
      <pc:sldChg chg="addSp modSp">
        <pc:chgData name="Desiree Leilani Dee" userId="S::dld326@nau.edu::138a6193-8050-405d-94a1-308832063337" providerId="AD" clId="Web-{4B830998-8210-4997-A2B0-9AEACC3AF183}" dt="2023-12-05T01:10:53.619" v="143" actId="20577"/>
        <pc:sldMkLst>
          <pc:docMk/>
          <pc:sldMk cId="3746302909" sldId="289"/>
        </pc:sldMkLst>
        <pc:spChg chg="add mod">
          <ac:chgData name="Desiree Leilani Dee" userId="S::dld326@nau.edu::138a6193-8050-405d-94a1-308832063337" providerId="AD" clId="Web-{4B830998-8210-4997-A2B0-9AEACC3AF183}" dt="2023-12-05T01:10:53.619" v="143" actId="20577"/>
          <ac:spMkLst>
            <pc:docMk/>
            <pc:sldMk cId="3746302909" sldId="289"/>
            <ac:spMk id="8" creationId="{64E688B8-7EC0-5E4A-0A1A-E095225DC8DC}"/>
          </ac:spMkLst>
        </pc:spChg>
      </pc:sldChg>
    </pc:docChg>
  </pc:docChgLst>
  <pc:docChgLst>
    <pc:chgData name="Verina Abdelmesih" userId="S::va365@nau.edu::3b59d4c3-b193-477f-bd27-4db46a241acc" providerId="AD" clId="Web-{6B354EAA-A22B-4C1E-BA42-261C3FE7AD56}"/>
    <pc:docChg chg="addSld modSld">
      <pc:chgData name="Verina Abdelmesih" userId="S::va365@nau.edu::3b59d4c3-b193-477f-bd27-4db46a241acc" providerId="AD" clId="Web-{6B354EAA-A22B-4C1E-BA42-261C3FE7AD56}" dt="2023-11-16T01:07:11.704" v="146" actId="1076"/>
      <pc:docMkLst>
        <pc:docMk/>
      </pc:docMkLst>
      <pc:sldChg chg="addSp delSp modSp mod setClrOvrMap">
        <pc:chgData name="Verina Abdelmesih" userId="S::va365@nau.edu::3b59d4c3-b193-477f-bd27-4db46a241acc" providerId="AD" clId="Web-{6B354EAA-A22B-4C1E-BA42-261C3FE7AD56}" dt="2023-11-16T00:59:36.454" v="63"/>
        <pc:sldMkLst>
          <pc:docMk/>
          <pc:sldMk cId="3971455555" sldId="256"/>
        </pc:sldMkLst>
        <pc:spChg chg="mod">
          <ac:chgData name="Verina Abdelmesih" userId="S::va365@nau.edu::3b59d4c3-b193-477f-bd27-4db46a241acc" providerId="AD" clId="Web-{6B354EAA-A22B-4C1E-BA42-261C3FE7AD56}" dt="2023-11-16T00:59:36.454" v="63"/>
          <ac:spMkLst>
            <pc:docMk/>
            <pc:sldMk cId="3971455555" sldId="256"/>
            <ac:spMk id="2" creationId="{E90F3BB7-88EB-61FF-BB8E-F37EF175D362}"/>
          </ac:spMkLst>
        </pc:spChg>
        <pc:spChg chg="mod">
          <ac:chgData name="Verina Abdelmesih" userId="S::va365@nau.edu::3b59d4c3-b193-477f-bd27-4db46a241acc" providerId="AD" clId="Web-{6B354EAA-A22B-4C1E-BA42-261C3FE7AD56}" dt="2023-11-16T00:59:36.454" v="63"/>
          <ac:spMkLst>
            <pc:docMk/>
            <pc:sldMk cId="3971455555" sldId="256"/>
            <ac:spMk id="3" creationId="{525425F5-1373-6A83-1FE7-E4C39574CF74}"/>
          </ac:spMkLst>
        </pc:spChg>
        <pc:spChg chg="del">
          <ac:chgData name="Verina Abdelmesih" userId="S::va365@nau.edu::3b59d4c3-b193-477f-bd27-4db46a241acc" providerId="AD" clId="Web-{6B354EAA-A22B-4C1E-BA42-261C3FE7AD56}" dt="2023-11-16T00:59:11.984" v="62"/>
          <ac:spMkLst>
            <pc:docMk/>
            <pc:sldMk cId="3971455555" sldId="256"/>
            <ac:spMk id="9" creationId="{A38827F1-3359-44F6-9009-43AE2B17FEAD}"/>
          </ac:spMkLst>
        </pc:spChg>
        <pc:spChg chg="del">
          <ac:chgData name="Verina Abdelmesih" userId="S::va365@nau.edu::3b59d4c3-b193-477f-bd27-4db46a241acc" providerId="AD" clId="Web-{6B354EAA-A22B-4C1E-BA42-261C3FE7AD56}" dt="2023-11-16T00:59:11.984" v="62"/>
          <ac:spMkLst>
            <pc:docMk/>
            <pc:sldMk cId="3971455555" sldId="256"/>
            <ac:spMk id="11" creationId="{17AFAD67-5350-4773-886F-D6DD7E66DB04}"/>
          </ac:spMkLst>
        </pc:spChg>
        <pc:spChg chg="add del">
          <ac:chgData name="Verina Abdelmesih" userId="S::va365@nau.edu::3b59d4c3-b193-477f-bd27-4db46a241acc" providerId="AD" clId="Web-{6B354EAA-A22B-4C1E-BA42-261C3FE7AD56}" dt="2023-11-16T00:59:36.454" v="63"/>
          <ac:spMkLst>
            <pc:docMk/>
            <pc:sldMk cId="3971455555" sldId="256"/>
            <ac:spMk id="24" creationId="{E2748806-3AF5-4078-830A-C1F26BF1B200}"/>
          </ac:spMkLst>
        </pc:spChg>
        <pc:spChg chg="add del">
          <ac:chgData name="Verina Abdelmesih" userId="S::va365@nau.edu::3b59d4c3-b193-477f-bd27-4db46a241acc" providerId="AD" clId="Web-{6B354EAA-A22B-4C1E-BA42-261C3FE7AD56}" dt="2023-11-16T00:59:36.454" v="63"/>
          <ac:spMkLst>
            <pc:docMk/>
            <pc:sldMk cId="3971455555" sldId="256"/>
            <ac:spMk id="26" creationId="{34FBEBF3-C941-4CB0-8AC2-3B50E1371BBF}"/>
          </ac:spMkLst>
        </pc:spChg>
        <pc:spChg chg="add">
          <ac:chgData name="Verina Abdelmesih" userId="S::va365@nau.edu::3b59d4c3-b193-477f-bd27-4db46a241acc" providerId="AD" clId="Web-{6B354EAA-A22B-4C1E-BA42-261C3FE7AD56}" dt="2023-11-16T00:59:36.454" v="63"/>
          <ac:spMkLst>
            <pc:docMk/>
            <pc:sldMk cId="3971455555" sldId="256"/>
            <ac:spMk id="31" creationId="{A38827F1-3359-44F6-9009-43AE2B17FEAD}"/>
          </ac:spMkLst>
        </pc:spChg>
        <pc:spChg chg="add">
          <ac:chgData name="Verina Abdelmesih" userId="S::va365@nau.edu::3b59d4c3-b193-477f-bd27-4db46a241acc" providerId="AD" clId="Web-{6B354EAA-A22B-4C1E-BA42-261C3FE7AD56}" dt="2023-11-16T00:59:36.454" v="63"/>
          <ac:spMkLst>
            <pc:docMk/>
            <pc:sldMk cId="3971455555" sldId="256"/>
            <ac:spMk id="33" creationId="{17AFAD67-5350-4773-886F-D6DD7E66DB04}"/>
          </ac:spMkLst>
        </pc:spChg>
        <pc:grpChg chg="del">
          <ac:chgData name="Verina Abdelmesih" userId="S::va365@nau.edu::3b59d4c3-b193-477f-bd27-4db46a241acc" providerId="AD" clId="Web-{6B354EAA-A22B-4C1E-BA42-261C3FE7AD56}" dt="2023-11-16T00:59:11.984" v="62"/>
          <ac:grpSpMkLst>
            <pc:docMk/>
            <pc:sldMk cId="3971455555" sldId="256"/>
            <ac:grpSpMk id="13" creationId="{3914D2BD-3C47-433D-81FE-DC6C39595F0E}"/>
          </ac:grpSpMkLst>
        </pc:grpChg>
        <pc:grpChg chg="add">
          <ac:chgData name="Verina Abdelmesih" userId="S::va365@nau.edu::3b59d4c3-b193-477f-bd27-4db46a241acc" providerId="AD" clId="Web-{6B354EAA-A22B-4C1E-BA42-261C3FE7AD56}" dt="2023-11-16T00:59:36.454" v="63"/>
          <ac:grpSpMkLst>
            <pc:docMk/>
            <pc:sldMk cId="3971455555" sldId="256"/>
            <ac:grpSpMk id="35" creationId="{3914D2BD-3C47-433D-81FE-DC6C39595F0E}"/>
          </ac:grpSpMkLst>
        </pc:grpChg>
        <pc:picChg chg="mod">
          <ac:chgData name="Verina Abdelmesih" userId="S::va365@nau.edu::3b59d4c3-b193-477f-bd27-4db46a241acc" providerId="AD" clId="Web-{6B354EAA-A22B-4C1E-BA42-261C3FE7AD56}" dt="2023-11-16T00:59:36.454" v="63"/>
          <ac:picMkLst>
            <pc:docMk/>
            <pc:sldMk cId="3971455555" sldId="256"/>
            <ac:picMk id="4" creationId="{238E6B43-519D-CFD4-8094-7963F72FFAB1}"/>
          </ac:picMkLst>
        </pc:picChg>
      </pc:sldChg>
      <pc:sldChg chg="modSp">
        <pc:chgData name="Verina Abdelmesih" userId="S::va365@nau.edu::3b59d4c3-b193-477f-bd27-4db46a241acc" providerId="AD" clId="Web-{6B354EAA-A22B-4C1E-BA42-261C3FE7AD56}" dt="2023-11-16T00:57:57.041" v="50" actId="20577"/>
        <pc:sldMkLst>
          <pc:docMk/>
          <pc:sldMk cId="938373922" sldId="257"/>
        </pc:sldMkLst>
        <pc:spChg chg="mod">
          <ac:chgData name="Verina Abdelmesih" userId="S::va365@nau.edu::3b59d4c3-b193-477f-bd27-4db46a241acc" providerId="AD" clId="Web-{6B354EAA-A22B-4C1E-BA42-261C3FE7AD56}" dt="2023-11-16T00:57:57.041" v="50" actId="20577"/>
          <ac:spMkLst>
            <pc:docMk/>
            <pc:sldMk cId="938373922" sldId="257"/>
            <ac:spMk id="3" creationId="{846567BC-6169-5A2A-C558-91DB3684E3E7}"/>
          </ac:spMkLst>
        </pc:spChg>
      </pc:sldChg>
      <pc:sldChg chg="addSp delSp modSp">
        <pc:chgData name="Verina Abdelmesih" userId="S::va365@nau.edu::3b59d4c3-b193-477f-bd27-4db46a241acc" providerId="AD" clId="Web-{6B354EAA-A22B-4C1E-BA42-261C3FE7AD56}" dt="2023-11-16T01:04:08.254" v="107" actId="1076"/>
        <pc:sldMkLst>
          <pc:docMk/>
          <pc:sldMk cId="3543620251" sldId="260"/>
        </pc:sldMkLst>
        <pc:spChg chg="mod">
          <ac:chgData name="Verina Abdelmesih" userId="S::va365@nau.edu::3b59d4c3-b193-477f-bd27-4db46a241acc" providerId="AD" clId="Web-{6B354EAA-A22B-4C1E-BA42-261C3FE7AD56}" dt="2023-11-16T01:03:32.939" v="99" actId="1076"/>
          <ac:spMkLst>
            <pc:docMk/>
            <pc:sldMk cId="3543620251" sldId="260"/>
            <ac:spMk id="2" creationId="{EF9EF0F3-2806-2961-655A-092B18707D21}"/>
          </ac:spMkLst>
        </pc:spChg>
        <pc:spChg chg="del">
          <ac:chgData name="Verina Abdelmesih" userId="S::va365@nau.edu::3b59d4c3-b193-477f-bd27-4db46a241acc" providerId="AD" clId="Web-{6B354EAA-A22B-4C1E-BA42-261C3FE7AD56}" dt="2023-11-16T01:01:41.557" v="77"/>
          <ac:spMkLst>
            <pc:docMk/>
            <pc:sldMk cId="3543620251" sldId="260"/>
            <ac:spMk id="3" creationId="{0D7CAE0E-45CD-C5FC-354D-7DCA84DEF69C}"/>
          </ac:spMkLst>
        </pc:spChg>
        <pc:picChg chg="add mod ord">
          <ac:chgData name="Verina Abdelmesih" userId="S::va365@nau.edu::3b59d4c3-b193-477f-bd27-4db46a241acc" providerId="AD" clId="Web-{6B354EAA-A22B-4C1E-BA42-261C3FE7AD56}" dt="2023-11-16T01:03:39.737" v="101" actId="1076"/>
          <ac:picMkLst>
            <pc:docMk/>
            <pc:sldMk cId="3543620251" sldId="260"/>
            <ac:picMk id="4" creationId="{1DC64388-D2CB-F3E7-400F-1AC6854FD050}"/>
          </ac:picMkLst>
        </pc:picChg>
        <pc:picChg chg="add mod">
          <ac:chgData name="Verina Abdelmesih" userId="S::va365@nau.edu::3b59d4c3-b193-477f-bd27-4db46a241acc" providerId="AD" clId="Web-{6B354EAA-A22B-4C1E-BA42-261C3FE7AD56}" dt="2023-11-16T01:04:04.457" v="106" actId="14100"/>
          <ac:picMkLst>
            <pc:docMk/>
            <pc:sldMk cId="3543620251" sldId="260"/>
            <ac:picMk id="5" creationId="{83CDDA54-C31C-8045-4F63-5BE5F86BD0AE}"/>
          </ac:picMkLst>
        </pc:picChg>
        <pc:picChg chg="add mod">
          <ac:chgData name="Verina Abdelmesih" userId="S::va365@nau.edu::3b59d4c3-b193-477f-bd27-4db46a241acc" providerId="AD" clId="Web-{6B354EAA-A22B-4C1E-BA42-261C3FE7AD56}" dt="2023-11-16T01:04:08.254" v="107" actId="1076"/>
          <ac:picMkLst>
            <pc:docMk/>
            <pc:sldMk cId="3543620251" sldId="260"/>
            <ac:picMk id="6" creationId="{E0560776-0CFC-5C2F-601B-0BDF99932F07}"/>
          </ac:picMkLst>
        </pc:picChg>
        <pc:picChg chg="add mod">
          <ac:chgData name="Verina Abdelmesih" userId="S::va365@nau.edu::3b59d4c3-b193-477f-bd27-4db46a241acc" providerId="AD" clId="Web-{6B354EAA-A22B-4C1E-BA42-261C3FE7AD56}" dt="2023-11-16T01:03:56.238" v="105" actId="1076"/>
          <ac:picMkLst>
            <pc:docMk/>
            <pc:sldMk cId="3543620251" sldId="260"/>
            <ac:picMk id="7" creationId="{92C1786B-72B4-CA2C-25B3-BBC66042672A}"/>
          </ac:picMkLst>
        </pc:picChg>
        <pc:picChg chg="add mod">
          <ac:chgData name="Verina Abdelmesih" userId="S::va365@nau.edu::3b59d4c3-b193-477f-bd27-4db46a241acc" providerId="AD" clId="Web-{6B354EAA-A22B-4C1E-BA42-261C3FE7AD56}" dt="2023-11-16T01:03:54.378" v="104" actId="1076"/>
          <ac:picMkLst>
            <pc:docMk/>
            <pc:sldMk cId="3543620251" sldId="260"/>
            <ac:picMk id="8" creationId="{3BEE3143-6626-F04F-34A5-4F223A304765}"/>
          </ac:picMkLst>
        </pc:picChg>
        <pc:picChg chg="add mod">
          <ac:chgData name="Verina Abdelmesih" userId="S::va365@nau.edu::3b59d4c3-b193-477f-bd27-4db46a241acc" providerId="AD" clId="Web-{6B354EAA-A22B-4C1E-BA42-261C3FE7AD56}" dt="2023-11-16T01:03:37.643" v="100" actId="1076"/>
          <ac:picMkLst>
            <pc:docMk/>
            <pc:sldMk cId="3543620251" sldId="260"/>
            <ac:picMk id="9" creationId="{1281DBF4-1575-9A18-223F-343BD4A704A6}"/>
          </ac:picMkLst>
        </pc:picChg>
      </pc:sldChg>
      <pc:sldChg chg="addSp modSp new mod setBg">
        <pc:chgData name="Verina Abdelmesih" userId="S::va365@nau.edu::3b59d4c3-b193-477f-bd27-4db46a241acc" providerId="AD" clId="Web-{6B354EAA-A22B-4C1E-BA42-261C3FE7AD56}" dt="2023-11-16T00:59:01.671" v="61"/>
        <pc:sldMkLst>
          <pc:docMk/>
          <pc:sldMk cId="3333778117" sldId="264"/>
        </pc:sldMkLst>
        <pc:spChg chg="mod">
          <ac:chgData name="Verina Abdelmesih" userId="S::va365@nau.edu::3b59d4c3-b193-477f-bd27-4db46a241acc" providerId="AD" clId="Web-{6B354EAA-A22B-4C1E-BA42-261C3FE7AD56}" dt="2023-11-16T00:59:01.671" v="61"/>
          <ac:spMkLst>
            <pc:docMk/>
            <pc:sldMk cId="3333778117" sldId="264"/>
            <ac:spMk id="2" creationId="{CD7B69C0-814B-8594-48B4-2574DD20605E}"/>
          </ac:spMkLst>
        </pc:spChg>
        <pc:spChg chg="mod">
          <ac:chgData name="Verina Abdelmesih" userId="S::va365@nau.edu::3b59d4c3-b193-477f-bd27-4db46a241acc" providerId="AD" clId="Web-{6B354EAA-A22B-4C1E-BA42-261C3FE7AD56}" dt="2023-11-16T00:59:01.671" v="61"/>
          <ac:spMkLst>
            <pc:docMk/>
            <pc:sldMk cId="3333778117" sldId="264"/>
            <ac:spMk id="3" creationId="{A19F0868-69B0-8E13-8CAD-79AB7CC4FECF}"/>
          </ac:spMkLst>
        </pc:spChg>
        <pc:spChg chg="add">
          <ac:chgData name="Verina Abdelmesih" userId="S::va365@nau.edu::3b59d4c3-b193-477f-bd27-4db46a241acc" providerId="AD" clId="Web-{6B354EAA-A22B-4C1E-BA42-261C3FE7AD56}" dt="2023-11-16T00:59:01.671" v="61"/>
          <ac:spMkLst>
            <pc:docMk/>
            <pc:sldMk cId="3333778117" sldId="264"/>
            <ac:spMk id="9" creationId="{CF10C978-51B5-420C-9A05-C8F194EACAC3}"/>
          </ac:spMkLst>
        </pc:spChg>
        <pc:spChg chg="add">
          <ac:chgData name="Verina Abdelmesih" userId="S::va365@nau.edu::3b59d4c3-b193-477f-bd27-4db46a241acc" providerId="AD" clId="Web-{6B354EAA-A22B-4C1E-BA42-261C3FE7AD56}" dt="2023-11-16T00:59:01.671" v="61"/>
          <ac:spMkLst>
            <pc:docMk/>
            <pc:sldMk cId="3333778117" sldId="264"/>
            <ac:spMk id="11" creationId="{28D34D1C-4E49-4D32-96F1-E49CEBBF86E0}"/>
          </ac:spMkLst>
        </pc:spChg>
        <pc:grpChg chg="add">
          <ac:chgData name="Verina Abdelmesih" userId="S::va365@nau.edu::3b59d4c3-b193-477f-bd27-4db46a241acc" providerId="AD" clId="Web-{6B354EAA-A22B-4C1E-BA42-261C3FE7AD56}" dt="2023-11-16T00:59:01.671" v="61"/>
          <ac:grpSpMkLst>
            <pc:docMk/>
            <pc:sldMk cId="3333778117" sldId="264"/>
            <ac:grpSpMk id="13" creationId="{6EDBC9C2-2A39-44A2-9D95-D1DE9E2B127D}"/>
          </ac:grpSpMkLst>
        </pc:grpChg>
        <pc:picChg chg="add mod">
          <ac:chgData name="Verina Abdelmesih" userId="S::va365@nau.edu::3b59d4c3-b193-477f-bd27-4db46a241acc" providerId="AD" clId="Web-{6B354EAA-A22B-4C1E-BA42-261C3FE7AD56}" dt="2023-11-16T00:59:01.671" v="61"/>
          <ac:picMkLst>
            <pc:docMk/>
            <pc:sldMk cId="3333778117" sldId="264"/>
            <ac:picMk id="4" creationId="{C4FFD29C-437A-7AF9-4AEA-E1FD44F789A2}"/>
          </ac:picMkLst>
        </pc:picChg>
        <pc:cxnChg chg="add">
          <ac:chgData name="Verina Abdelmesih" userId="S::va365@nau.edu::3b59d4c3-b193-477f-bd27-4db46a241acc" providerId="AD" clId="Web-{6B354EAA-A22B-4C1E-BA42-261C3FE7AD56}" dt="2023-11-16T00:59:01.671" v="61"/>
          <ac:cxnSpMkLst>
            <pc:docMk/>
            <pc:sldMk cId="3333778117" sldId="264"/>
            <ac:cxnSpMk id="19" creationId="{E32B0B7D-C67A-4103-B2F0-ACE40BD56D02}"/>
          </ac:cxnSpMkLst>
        </pc:cxnChg>
      </pc:sldChg>
      <pc:sldChg chg="modSp new">
        <pc:chgData name="Verina Abdelmesih" userId="S::va365@nau.edu::3b59d4c3-b193-477f-bd27-4db46a241acc" providerId="AD" clId="Web-{6B354EAA-A22B-4C1E-BA42-261C3FE7AD56}" dt="2023-11-16T01:04:28.271" v="118" actId="20577"/>
        <pc:sldMkLst>
          <pc:docMk/>
          <pc:sldMk cId="2211685052" sldId="265"/>
        </pc:sldMkLst>
        <pc:spChg chg="mod">
          <ac:chgData name="Verina Abdelmesih" userId="S::va365@nau.edu::3b59d4c3-b193-477f-bd27-4db46a241acc" providerId="AD" clId="Web-{6B354EAA-A22B-4C1E-BA42-261C3FE7AD56}" dt="2023-11-16T01:04:28.271" v="118" actId="20577"/>
          <ac:spMkLst>
            <pc:docMk/>
            <pc:sldMk cId="2211685052" sldId="265"/>
            <ac:spMk id="2" creationId="{E95B6E6F-60E8-7363-156F-6F4ED5D47F9E}"/>
          </ac:spMkLst>
        </pc:spChg>
      </pc:sldChg>
      <pc:sldChg chg="addSp delSp modSp new">
        <pc:chgData name="Verina Abdelmesih" userId="S::va365@nau.edu::3b59d4c3-b193-477f-bd27-4db46a241acc" providerId="AD" clId="Web-{6B354EAA-A22B-4C1E-BA42-261C3FE7AD56}" dt="2023-11-16T01:07:11.704" v="146" actId="1076"/>
        <pc:sldMkLst>
          <pc:docMk/>
          <pc:sldMk cId="3294369067" sldId="266"/>
        </pc:sldMkLst>
        <pc:spChg chg="mod">
          <ac:chgData name="Verina Abdelmesih" userId="S::va365@nau.edu::3b59d4c3-b193-477f-bd27-4db46a241acc" providerId="AD" clId="Web-{6B354EAA-A22B-4C1E-BA42-261C3FE7AD56}" dt="2023-11-16T01:05:02.664" v="139" actId="20577"/>
          <ac:spMkLst>
            <pc:docMk/>
            <pc:sldMk cId="3294369067" sldId="266"/>
            <ac:spMk id="2" creationId="{28B50CFD-16E4-A121-6E17-04BCA6F8CE23}"/>
          </ac:spMkLst>
        </pc:spChg>
        <pc:spChg chg="del">
          <ac:chgData name="Verina Abdelmesih" userId="S::va365@nau.edu::3b59d4c3-b193-477f-bd27-4db46a241acc" providerId="AD" clId="Web-{6B354EAA-A22B-4C1E-BA42-261C3FE7AD56}" dt="2023-11-16T01:06:40.952" v="140"/>
          <ac:spMkLst>
            <pc:docMk/>
            <pc:sldMk cId="3294369067" sldId="266"/>
            <ac:spMk id="3" creationId="{CF44B063-D4C7-0D7C-D7E9-288B5FE2F0FD}"/>
          </ac:spMkLst>
        </pc:spChg>
        <pc:picChg chg="add mod ord">
          <ac:chgData name="Verina Abdelmesih" userId="S::va365@nau.edu::3b59d4c3-b193-477f-bd27-4db46a241acc" providerId="AD" clId="Web-{6B354EAA-A22B-4C1E-BA42-261C3FE7AD56}" dt="2023-11-16T01:06:43.108" v="141" actId="1076"/>
          <ac:picMkLst>
            <pc:docMk/>
            <pc:sldMk cId="3294369067" sldId="266"/>
            <ac:picMk id="4" creationId="{63592988-FF38-7B66-3052-D86602DA4F99}"/>
          </ac:picMkLst>
        </pc:picChg>
        <pc:picChg chg="add mod">
          <ac:chgData name="Verina Abdelmesih" userId="S::va365@nau.edu::3b59d4c3-b193-477f-bd27-4db46a241acc" providerId="AD" clId="Web-{6B354EAA-A22B-4C1E-BA42-261C3FE7AD56}" dt="2023-11-16T01:07:11.704" v="146" actId="1076"/>
          <ac:picMkLst>
            <pc:docMk/>
            <pc:sldMk cId="3294369067" sldId="266"/>
            <ac:picMk id="5" creationId="{9848B8F7-EBC4-706C-3815-92BB1465B79A}"/>
          </ac:picMkLst>
        </pc:picChg>
      </pc:sldChg>
    </pc:docChg>
  </pc:docChgLst>
  <pc:docChgLst>
    <pc:chgData name="Desiree Leilani Dee" userId="S::dld326@nau.edu::138a6193-8050-405d-94a1-308832063337" providerId="AD" clId="Web-{C33649EB-8217-49E5-B889-8071A60575B2}"/>
    <pc:docChg chg="modSld">
      <pc:chgData name="Desiree Leilani Dee" userId="S::dld326@nau.edu::138a6193-8050-405d-94a1-308832063337" providerId="AD" clId="Web-{C33649EB-8217-49E5-B889-8071A60575B2}" dt="2023-11-20T02:31:26.945" v="23" actId="20577"/>
      <pc:docMkLst>
        <pc:docMk/>
      </pc:docMkLst>
      <pc:sldChg chg="modSp">
        <pc:chgData name="Desiree Leilani Dee" userId="S::dld326@nau.edu::138a6193-8050-405d-94a1-308832063337" providerId="AD" clId="Web-{C33649EB-8217-49E5-B889-8071A60575B2}" dt="2023-11-20T02:31:26.945" v="23" actId="20577"/>
        <pc:sldMkLst>
          <pc:docMk/>
          <pc:sldMk cId="2516696725" sldId="272"/>
        </pc:sldMkLst>
        <pc:spChg chg="mod">
          <ac:chgData name="Desiree Leilani Dee" userId="S::dld326@nau.edu::138a6193-8050-405d-94a1-308832063337" providerId="AD" clId="Web-{C33649EB-8217-49E5-B889-8071A60575B2}" dt="2023-11-20T02:31:26.945" v="23" actId="20577"/>
          <ac:spMkLst>
            <pc:docMk/>
            <pc:sldMk cId="2516696725" sldId="272"/>
            <ac:spMk id="3" creationId="{E8051CD3-FEB5-882A-1796-C96FA150B3D3}"/>
          </ac:spMkLst>
        </pc:spChg>
      </pc:sldChg>
      <pc:sldChg chg="modSp">
        <pc:chgData name="Desiree Leilani Dee" userId="S::dld326@nau.edu::138a6193-8050-405d-94a1-308832063337" providerId="AD" clId="Web-{C33649EB-8217-49E5-B889-8071A60575B2}" dt="2023-11-20T02:28:50.972" v="5" actId="20577"/>
        <pc:sldMkLst>
          <pc:docMk/>
          <pc:sldMk cId="2086115152" sldId="286"/>
        </pc:sldMkLst>
        <pc:spChg chg="mod">
          <ac:chgData name="Desiree Leilani Dee" userId="S::dld326@nau.edu::138a6193-8050-405d-94a1-308832063337" providerId="AD" clId="Web-{C33649EB-8217-49E5-B889-8071A60575B2}" dt="2023-11-20T02:28:50.972" v="5" actId="20577"/>
          <ac:spMkLst>
            <pc:docMk/>
            <pc:sldMk cId="2086115152" sldId="286"/>
            <ac:spMk id="3" creationId="{774C22C4-ADFB-9D47-FF16-1805FA430BE9}"/>
          </ac:spMkLst>
        </pc:spChg>
      </pc:sldChg>
    </pc:docChg>
  </pc:docChgLst>
  <pc:docChgLst>
    <pc:chgData name="Desiree Leilani Dee" userId="S::dld326@nau.edu::138a6193-8050-405d-94a1-308832063337" providerId="AD" clId="Web-{E66ED39E-D277-4AA1-AD6A-D1975370E538}"/>
    <pc:docChg chg="modSld">
      <pc:chgData name="Desiree Leilani Dee" userId="S::dld326@nau.edu::138a6193-8050-405d-94a1-308832063337" providerId="AD" clId="Web-{E66ED39E-D277-4AA1-AD6A-D1975370E538}" dt="2023-12-06T05:25:39.970" v="160" actId="20577"/>
      <pc:docMkLst>
        <pc:docMk/>
      </pc:docMkLst>
      <pc:sldChg chg="modSp">
        <pc:chgData name="Desiree Leilani Dee" userId="S::dld326@nau.edu::138a6193-8050-405d-94a1-308832063337" providerId="AD" clId="Web-{E66ED39E-D277-4AA1-AD6A-D1975370E538}" dt="2023-12-06T03:03:48.956" v="11" actId="20577"/>
        <pc:sldMkLst>
          <pc:docMk/>
          <pc:sldMk cId="602686336" sldId="267"/>
        </pc:sldMkLst>
        <pc:spChg chg="mod">
          <ac:chgData name="Desiree Leilani Dee" userId="S::dld326@nau.edu::138a6193-8050-405d-94a1-308832063337" providerId="AD" clId="Web-{E66ED39E-D277-4AA1-AD6A-D1975370E538}" dt="2023-12-06T03:03:48.956" v="11" actId="20577"/>
          <ac:spMkLst>
            <pc:docMk/>
            <pc:sldMk cId="602686336" sldId="267"/>
            <ac:spMk id="3" creationId="{52B80799-BDDA-6D44-2BEC-23A14EF8226C}"/>
          </ac:spMkLst>
        </pc:spChg>
      </pc:sldChg>
      <pc:sldChg chg="modSp">
        <pc:chgData name="Desiree Leilani Dee" userId="S::dld326@nau.edu::138a6193-8050-405d-94a1-308832063337" providerId="AD" clId="Web-{E66ED39E-D277-4AA1-AD6A-D1975370E538}" dt="2023-12-06T03:02:39.110" v="1" actId="1076"/>
        <pc:sldMkLst>
          <pc:docMk/>
          <pc:sldMk cId="3717442161" sldId="269"/>
        </pc:sldMkLst>
        <pc:picChg chg="mod">
          <ac:chgData name="Desiree Leilani Dee" userId="S::dld326@nau.edu::138a6193-8050-405d-94a1-308832063337" providerId="AD" clId="Web-{E66ED39E-D277-4AA1-AD6A-D1975370E538}" dt="2023-12-06T03:02:39.110" v="1" actId="1076"/>
          <ac:picMkLst>
            <pc:docMk/>
            <pc:sldMk cId="3717442161" sldId="269"/>
            <ac:picMk id="5" creationId="{687614DC-9CB8-74C2-6C95-2553C8F65C0F}"/>
          </ac:picMkLst>
        </pc:picChg>
      </pc:sldChg>
      <pc:sldChg chg="modSp">
        <pc:chgData name="Desiree Leilani Dee" userId="S::dld326@nau.edu::138a6193-8050-405d-94a1-308832063337" providerId="AD" clId="Web-{E66ED39E-D277-4AA1-AD6A-D1975370E538}" dt="2023-12-06T05:25:39.970" v="160" actId="20577"/>
        <pc:sldMkLst>
          <pc:docMk/>
          <pc:sldMk cId="4003940752" sldId="270"/>
        </pc:sldMkLst>
        <pc:spChg chg="mod">
          <ac:chgData name="Desiree Leilani Dee" userId="S::dld326@nau.edu::138a6193-8050-405d-94a1-308832063337" providerId="AD" clId="Web-{E66ED39E-D277-4AA1-AD6A-D1975370E538}" dt="2023-12-06T05:25:39.970" v="160" actId="20577"/>
          <ac:spMkLst>
            <pc:docMk/>
            <pc:sldMk cId="4003940752" sldId="270"/>
            <ac:spMk id="3" creationId="{327C51C2-F842-6B6F-788D-37197EBC4526}"/>
          </ac:spMkLst>
        </pc:spChg>
      </pc:sldChg>
      <pc:sldChg chg="modSp">
        <pc:chgData name="Desiree Leilani Dee" userId="S::dld326@nau.edu::138a6193-8050-405d-94a1-308832063337" providerId="AD" clId="Web-{E66ED39E-D277-4AA1-AD6A-D1975370E538}" dt="2023-12-06T05:25:27.329" v="157" actId="20577"/>
        <pc:sldMkLst>
          <pc:docMk/>
          <pc:sldMk cId="2516696725" sldId="272"/>
        </pc:sldMkLst>
        <pc:spChg chg="mod">
          <ac:chgData name="Desiree Leilani Dee" userId="S::dld326@nau.edu::138a6193-8050-405d-94a1-308832063337" providerId="AD" clId="Web-{E66ED39E-D277-4AA1-AD6A-D1975370E538}" dt="2023-12-06T05:25:27.329" v="157" actId="20577"/>
          <ac:spMkLst>
            <pc:docMk/>
            <pc:sldMk cId="2516696725" sldId="272"/>
            <ac:spMk id="3" creationId="{E8051CD3-FEB5-882A-1796-C96FA150B3D3}"/>
          </ac:spMkLst>
        </pc:spChg>
      </pc:sldChg>
    </pc:docChg>
  </pc:docChgLst>
  <pc:docChgLst>
    <pc:chgData name="Desiree Leilani Dee" userId="S::dld326@nau.edu::138a6193-8050-405d-94a1-308832063337" providerId="AD" clId="Web-{43A5970D-3E6F-4271-AA91-CB27FE15D332}"/>
    <pc:docChg chg="modSld">
      <pc:chgData name="Desiree Leilani Dee" userId="S::dld326@nau.edu::138a6193-8050-405d-94a1-308832063337" providerId="AD" clId="Web-{43A5970D-3E6F-4271-AA91-CB27FE15D332}" dt="2023-12-08T05:22:56.487" v="28" actId="1076"/>
      <pc:docMkLst>
        <pc:docMk/>
      </pc:docMkLst>
      <pc:sldChg chg="addSp modSp">
        <pc:chgData name="Desiree Leilani Dee" userId="S::dld326@nau.edu::138a6193-8050-405d-94a1-308832063337" providerId="AD" clId="Web-{43A5970D-3E6F-4271-AA91-CB27FE15D332}" dt="2023-12-08T05:22:56.487" v="28" actId="1076"/>
        <pc:sldMkLst>
          <pc:docMk/>
          <pc:sldMk cId="2150196959" sldId="279"/>
        </pc:sldMkLst>
        <pc:spChg chg="add mod">
          <ac:chgData name="Desiree Leilani Dee" userId="S::dld326@nau.edu::138a6193-8050-405d-94a1-308832063337" providerId="AD" clId="Web-{43A5970D-3E6F-4271-AA91-CB27FE15D332}" dt="2023-12-08T05:22:56.487" v="28" actId="1076"/>
          <ac:spMkLst>
            <pc:docMk/>
            <pc:sldMk cId="2150196959" sldId="279"/>
            <ac:spMk id="4" creationId="{DDFAA4F8-A1F6-8AF8-663C-D33BC597C765}"/>
          </ac:spMkLst>
        </pc:spChg>
        <pc:picChg chg="add mod">
          <ac:chgData name="Desiree Leilani Dee" userId="S::dld326@nau.edu::138a6193-8050-405d-94a1-308832063337" providerId="AD" clId="Web-{43A5970D-3E6F-4271-AA91-CB27FE15D332}" dt="2023-12-08T05:22:02.221" v="1"/>
          <ac:picMkLst>
            <pc:docMk/>
            <pc:sldMk cId="2150196959" sldId="279"/>
            <ac:picMk id="3" creationId="{DE11F0D4-D289-B42B-920E-0BA4701FE6E7}"/>
          </ac:picMkLst>
        </pc:picChg>
      </pc:sldChg>
      <pc:sldChg chg="delSp">
        <pc:chgData name="Desiree Leilani Dee" userId="S::dld326@nau.edu::138a6193-8050-405d-94a1-308832063337" providerId="AD" clId="Web-{43A5970D-3E6F-4271-AA91-CB27FE15D332}" dt="2023-12-08T05:21:52.626" v="0"/>
        <pc:sldMkLst>
          <pc:docMk/>
          <pc:sldMk cId="1547569592" sldId="290"/>
        </pc:sldMkLst>
        <pc:picChg chg="del">
          <ac:chgData name="Desiree Leilani Dee" userId="S::dld326@nau.edu::138a6193-8050-405d-94a1-308832063337" providerId="AD" clId="Web-{43A5970D-3E6F-4271-AA91-CB27FE15D332}" dt="2023-12-08T05:21:52.626" v="0"/>
          <ac:picMkLst>
            <pc:docMk/>
            <pc:sldMk cId="1547569592" sldId="290"/>
            <ac:picMk id="3" creationId="{C80E1108-8527-DC66-5F3E-6A9F14ED52DF}"/>
          </ac:picMkLst>
        </pc:picChg>
      </pc:sldChg>
    </pc:docChg>
  </pc:docChgLst>
  <pc:docChgLst>
    <pc:chgData name="Verina Abdelmesih" userId="3b59d4c3-b193-477f-bd27-4db46a241acc" providerId="ADAL" clId="{9BB741CA-7EDD-470F-98F4-C1AC8F5860DF}"/>
    <pc:docChg chg="undo custSel addSld delSld modSld sldOrd">
      <pc:chgData name="Verina Abdelmesih" userId="3b59d4c3-b193-477f-bd27-4db46a241acc" providerId="ADAL" clId="{9BB741CA-7EDD-470F-98F4-C1AC8F5860DF}" dt="2023-12-05T00:51:50.574" v="1997" actId="478"/>
      <pc:docMkLst>
        <pc:docMk/>
      </pc:docMkLst>
      <pc:sldChg chg="delSp modSp del mod delDesignElem">
        <pc:chgData name="Verina Abdelmesih" userId="3b59d4c3-b193-477f-bd27-4db46a241acc" providerId="ADAL" clId="{9BB741CA-7EDD-470F-98F4-C1AC8F5860DF}" dt="2023-12-05T00:31:01.802" v="1584" actId="2696"/>
        <pc:sldMkLst>
          <pc:docMk/>
          <pc:sldMk cId="3971455555" sldId="256"/>
        </pc:sldMkLst>
        <pc:spChg chg="del">
          <ac:chgData name="Verina Abdelmesih" userId="3b59d4c3-b193-477f-bd27-4db46a241acc" providerId="ADAL" clId="{9BB741CA-7EDD-470F-98F4-C1AC8F5860DF}" dt="2023-12-05T00:27:26.580" v="1390"/>
          <ac:spMkLst>
            <pc:docMk/>
            <pc:sldMk cId="3971455555" sldId="256"/>
            <ac:spMk id="31" creationId="{A38827F1-3359-44F6-9009-43AE2B17FEAD}"/>
          </ac:spMkLst>
        </pc:spChg>
        <pc:spChg chg="del">
          <ac:chgData name="Verina Abdelmesih" userId="3b59d4c3-b193-477f-bd27-4db46a241acc" providerId="ADAL" clId="{9BB741CA-7EDD-470F-98F4-C1AC8F5860DF}" dt="2023-12-05T00:27:26.580" v="1390"/>
          <ac:spMkLst>
            <pc:docMk/>
            <pc:sldMk cId="3971455555" sldId="256"/>
            <ac:spMk id="33" creationId="{17AFAD67-5350-4773-886F-D6DD7E66DB04}"/>
          </ac:spMkLst>
        </pc:spChg>
        <pc:grpChg chg="del">
          <ac:chgData name="Verina Abdelmesih" userId="3b59d4c3-b193-477f-bd27-4db46a241acc" providerId="ADAL" clId="{9BB741CA-7EDD-470F-98F4-C1AC8F5860DF}" dt="2023-12-05T00:27:26.580" v="1390"/>
          <ac:grpSpMkLst>
            <pc:docMk/>
            <pc:sldMk cId="3971455555" sldId="256"/>
            <ac:grpSpMk id="35" creationId="{3914D2BD-3C47-433D-81FE-DC6C39595F0E}"/>
          </ac:grpSpMkLst>
        </pc:grpChg>
        <pc:picChg chg="mod">
          <ac:chgData name="Verina Abdelmesih" userId="3b59d4c3-b193-477f-bd27-4db46a241acc" providerId="ADAL" clId="{9BB741CA-7EDD-470F-98F4-C1AC8F5860DF}" dt="2023-12-05T00:28:03.660" v="1402" actId="1076"/>
          <ac:picMkLst>
            <pc:docMk/>
            <pc:sldMk cId="3971455555" sldId="256"/>
            <ac:picMk id="4" creationId="{238E6B43-519D-CFD4-8094-7963F72FFAB1}"/>
          </ac:picMkLst>
        </pc:picChg>
      </pc:sldChg>
      <pc:sldChg chg="modSp mod">
        <pc:chgData name="Verina Abdelmesih" userId="3b59d4c3-b193-477f-bd27-4db46a241acc" providerId="ADAL" clId="{9BB741CA-7EDD-470F-98F4-C1AC8F5860DF}" dt="2023-12-05T00:27:26.736" v="1391" actId="27636"/>
        <pc:sldMkLst>
          <pc:docMk/>
          <pc:sldMk cId="938373922" sldId="257"/>
        </pc:sldMkLst>
        <pc:spChg chg="mod">
          <ac:chgData name="Verina Abdelmesih" userId="3b59d4c3-b193-477f-bd27-4db46a241acc" providerId="ADAL" clId="{9BB741CA-7EDD-470F-98F4-C1AC8F5860DF}" dt="2023-12-05T00:27:26.736" v="1391" actId="27636"/>
          <ac:spMkLst>
            <pc:docMk/>
            <pc:sldMk cId="938373922" sldId="257"/>
            <ac:spMk id="3" creationId="{846567BC-6169-5A2A-C558-91DB3684E3E7}"/>
          </ac:spMkLst>
        </pc:spChg>
      </pc:sldChg>
      <pc:sldChg chg="addSp modSp mod setBg modShow chgLayout">
        <pc:chgData name="Verina Abdelmesih" userId="3b59d4c3-b193-477f-bd27-4db46a241acc" providerId="ADAL" clId="{9BB741CA-7EDD-470F-98F4-C1AC8F5860DF}" dt="2023-12-05T00:35:31.432" v="1613" actId="122"/>
        <pc:sldMkLst>
          <pc:docMk/>
          <pc:sldMk cId="3905803360" sldId="259"/>
        </pc:sldMkLst>
        <pc:spChg chg="mod ord">
          <ac:chgData name="Verina Abdelmesih" userId="3b59d4c3-b193-477f-bd27-4db46a241acc" providerId="ADAL" clId="{9BB741CA-7EDD-470F-98F4-C1AC8F5860DF}" dt="2023-12-05T00:35:31.432" v="1613" actId="122"/>
          <ac:spMkLst>
            <pc:docMk/>
            <pc:sldMk cId="3905803360" sldId="259"/>
            <ac:spMk id="2" creationId="{903FF5E0-896F-2EC7-8144-0FE78AE8F511}"/>
          </ac:spMkLst>
        </pc:spChg>
        <pc:spChg chg="mod ord">
          <ac:chgData name="Verina Abdelmesih" userId="3b59d4c3-b193-477f-bd27-4db46a241acc" providerId="ADAL" clId="{9BB741CA-7EDD-470F-98F4-C1AC8F5860DF}" dt="2023-12-05T00:35:19.008" v="1611" actId="26606"/>
          <ac:spMkLst>
            <pc:docMk/>
            <pc:sldMk cId="3905803360" sldId="259"/>
            <ac:spMk id="3" creationId="{CF8B99FC-4EF3-9290-2EAE-804667E40E02}"/>
          </ac:spMkLst>
        </pc:spChg>
        <pc:spChg chg="mod ord">
          <ac:chgData name="Verina Abdelmesih" userId="3b59d4c3-b193-477f-bd27-4db46a241acc" providerId="ADAL" clId="{9BB741CA-7EDD-470F-98F4-C1AC8F5860DF}" dt="2023-12-05T00:35:19.008" v="1611" actId="26606"/>
          <ac:spMkLst>
            <pc:docMk/>
            <pc:sldMk cId="3905803360" sldId="259"/>
            <ac:spMk id="4" creationId="{73AC4DA1-CB49-156A-6345-EFFBC68B7FD2}"/>
          </ac:spMkLst>
        </pc:spChg>
        <pc:picChg chg="add">
          <ac:chgData name="Verina Abdelmesih" userId="3b59d4c3-b193-477f-bd27-4db46a241acc" providerId="ADAL" clId="{9BB741CA-7EDD-470F-98F4-C1AC8F5860DF}" dt="2023-12-05T00:35:19.008" v="1611" actId="26606"/>
          <ac:picMkLst>
            <pc:docMk/>
            <pc:sldMk cId="3905803360" sldId="259"/>
            <ac:picMk id="10" creationId="{030FD700-069E-45B7-99EE-9FD40B196D01}"/>
          </ac:picMkLst>
        </pc:picChg>
      </pc:sldChg>
      <pc:sldChg chg="addSp delSp modSp mod ord">
        <pc:chgData name="Verina Abdelmesih" userId="3b59d4c3-b193-477f-bd27-4db46a241acc" providerId="ADAL" clId="{9BB741CA-7EDD-470F-98F4-C1AC8F5860DF}" dt="2023-12-05T00:39:46.334" v="1695"/>
        <pc:sldMkLst>
          <pc:docMk/>
          <pc:sldMk cId="3543620251" sldId="260"/>
        </pc:sldMkLst>
        <pc:spChg chg="mod">
          <ac:chgData name="Verina Abdelmesih" userId="3b59d4c3-b193-477f-bd27-4db46a241acc" providerId="ADAL" clId="{9BB741CA-7EDD-470F-98F4-C1AC8F5860DF}" dt="2023-12-05T00:33:23.009" v="1603" actId="1076"/>
          <ac:spMkLst>
            <pc:docMk/>
            <pc:sldMk cId="3543620251" sldId="260"/>
            <ac:spMk id="2" creationId="{EF9EF0F3-2806-2961-655A-092B18707D21}"/>
          </ac:spMkLst>
        </pc:spChg>
        <pc:spChg chg="add del mod">
          <ac:chgData name="Verina Abdelmesih" userId="3b59d4c3-b193-477f-bd27-4db46a241acc" providerId="ADAL" clId="{9BB741CA-7EDD-470F-98F4-C1AC8F5860DF}" dt="2023-12-05T00:34:04.876" v="1607" actId="478"/>
          <ac:spMkLst>
            <pc:docMk/>
            <pc:sldMk cId="3543620251" sldId="260"/>
            <ac:spMk id="10" creationId="{1F34B27B-4CC3-DCA7-624B-F31E5E98601B}"/>
          </ac:spMkLst>
        </pc:spChg>
        <pc:picChg chg="del mod">
          <ac:chgData name="Verina Abdelmesih" userId="3b59d4c3-b193-477f-bd27-4db46a241acc" providerId="ADAL" clId="{9BB741CA-7EDD-470F-98F4-C1AC8F5860DF}" dt="2023-12-05T00:33:59.028" v="1606" actId="478"/>
          <ac:picMkLst>
            <pc:docMk/>
            <pc:sldMk cId="3543620251" sldId="260"/>
            <ac:picMk id="4" creationId="{1DC64388-D2CB-F3E7-400F-1AC6854FD050}"/>
          </ac:picMkLst>
        </pc:picChg>
        <pc:picChg chg="mod">
          <ac:chgData name="Verina Abdelmesih" userId="3b59d4c3-b193-477f-bd27-4db46a241acc" providerId="ADAL" clId="{9BB741CA-7EDD-470F-98F4-C1AC8F5860DF}" dt="2023-12-05T00:33:04.168" v="1597" actId="1076"/>
          <ac:picMkLst>
            <pc:docMk/>
            <pc:sldMk cId="3543620251" sldId="260"/>
            <ac:picMk id="5" creationId="{83CDDA54-C31C-8045-4F63-5BE5F86BD0AE}"/>
          </ac:picMkLst>
        </pc:picChg>
        <pc:picChg chg="mod">
          <ac:chgData name="Verina Abdelmesih" userId="3b59d4c3-b193-477f-bd27-4db46a241acc" providerId="ADAL" clId="{9BB741CA-7EDD-470F-98F4-C1AC8F5860DF}" dt="2023-12-05T00:33:21.475" v="1602" actId="1076"/>
          <ac:picMkLst>
            <pc:docMk/>
            <pc:sldMk cId="3543620251" sldId="260"/>
            <ac:picMk id="6" creationId="{E0560776-0CFC-5C2F-601B-0BDF99932F07}"/>
          </ac:picMkLst>
        </pc:picChg>
        <pc:picChg chg="del mod">
          <ac:chgData name="Verina Abdelmesih" userId="3b59d4c3-b193-477f-bd27-4db46a241acc" providerId="ADAL" clId="{9BB741CA-7EDD-470F-98F4-C1AC8F5860DF}" dt="2023-12-05T00:33:56.323" v="1604" actId="478"/>
          <ac:picMkLst>
            <pc:docMk/>
            <pc:sldMk cId="3543620251" sldId="260"/>
            <ac:picMk id="7" creationId="{92C1786B-72B4-CA2C-25B3-BBC66042672A}"/>
          </ac:picMkLst>
        </pc:picChg>
        <pc:picChg chg="mod">
          <ac:chgData name="Verina Abdelmesih" userId="3b59d4c3-b193-477f-bd27-4db46a241acc" providerId="ADAL" clId="{9BB741CA-7EDD-470F-98F4-C1AC8F5860DF}" dt="2023-12-05T00:33:12.933" v="1600" actId="1076"/>
          <ac:picMkLst>
            <pc:docMk/>
            <pc:sldMk cId="3543620251" sldId="260"/>
            <ac:picMk id="8" creationId="{3BEE3143-6626-F04F-34A5-4F223A304765}"/>
          </ac:picMkLst>
        </pc:picChg>
        <pc:picChg chg="mod">
          <ac:chgData name="Verina Abdelmesih" userId="3b59d4c3-b193-477f-bd27-4db46a241acc" providerId="ADAL" clId="{9BB741CA-7EDD-470F-98F4-C1AC8F5860DF}" dt="2023-12-05T00:33:18.027" v="1601" actId="1076"/>
          <ac:picMkLst>
            <pc:docMk/>
            <pc:sldMk cId="3543620251" sldId="260"/>
            <ac:picMk id="9" creationId="{1281DBF4-1575-9A18-223F-343BD4A704A6}"/>
          </ac:picMkLst>
        </pc:picChg>
        <pc:picChg chg="add mod">
          <ac:chgData name="Verina Abdelmesih" userId="3b59d4c3-b193-477f-bd27-4db46a241acc" providerId="ADAL" clId="{9BB741CA-7EDD-470F-98F4-C1AC8F5860DF}" dt="2023-12-05T00:34:37.348" v="1609" actId="1076"/>
          <ac:picMkLst>
            <pc:docMk/>
            <pc:sldMk cId="3543620251" sldId="260"/>
            <ac:picMk id="1026" creationId="{A7CEA40F-1B09-B7FB-B95C-926D5328C9B8}"/>
          </ac:picMkLst>
        </pc:picChg>
      </pc:sldChg>
      <pc:sldChg chg="modSp mod">
        <pc:chgData name="Verina Abdelmesih" userId="3b59d4c3-b193-477f-bd27-4db46a241acc" providerId="ADAL" clId="{9BB741CA-7EDD-470F-98F4-C1AC8F5860DF}" dt="2023-12-05T00:27:55.721" v="1397"/>
        <pc:sldMkLst>
          <pc:docMk/>
          <pc:sldMk cId="4034448778" sldId="261"/>
        </pc:sldMkLst>
        <pc:spChg chg="mod">
          <ac:chgData name="Verina Abdelmesih" userId="3b59d4c3-b193-477f-bd27-4db46a241acc" providerId="ADAL" clId="{9BB741CA-7EDD-470F-98F4-C1AC8F5860DF}" dt="2023-12-05T00:27:55.721" v="1397"/>
          <ac:spMkLst>
            <pc:docMk/>
            <pc:sldMk cId="4034448778" sldId="261"/>
            <ac:spMk id="2" creationId="{E34FE24A-D648-07C7-99E2-A8273D5CC40F}"/>
          </ac:spMkLst>
        </pc:spChg>
        <pc:picChg chg="mod">
          <ac:chgData name="Verina Abdelmesih" userId="3b59d4c3-b193-477f-bd27-4db46a241acc" providerId="ADAL" clId="{9BB741CA-7EDD-470F-98F4-C1AC8F5860DF}" dt="2023-11-23T03:36:51.136" v="1383" actId="1035"/>
          <ac:picMkLst>
            <pc:docMk/>
            <pc:sldMk cId="4034448778" sldId="261"/>
            <ac:picMk id="4" creationId="{CE4F7EC9-C56C-217E-9C1E-3635745500DE}"/>
          </ac:picMkLst>
        </pc:picChg>
      </pc:sldChg>
      <pc:sldChg chg="modSp">
        <pc:chgData name="Verina Abdelmesih" userId="3b59d4c3-b193-477f-bd27-4db46a241acc" providerId="ADAL" clId="{9BB741CA-7EDD-470F-98F4-C1AC8F5860DF}" dt="2023-12-05T00:27:55.721" v="1397"/>
        <pc:sldMkLst>
          <pc:docMk/>
          <pc:sldMk cId="2605513858" sldId="263"/>
        </pc:sldMkLst>
        <pc:spChg chg="mod">
          <ac:chgData name="Verina Abdelmesih" userId="3b59d4c3-b193-477f-bd27-4db46a241acc" providerId="ADAL" clId="{9BB741CA-7EDD-470F-98F4-C1AC8F5860DF}" dt="2023-12-05T00:27:55.721" v="1397"/>
          <ac:spMkLst>
            <pc:docMk/>
            <pc:sldMk cId="2605513858" sldId="263"/>
            <ac:spMk id="2" creationId="{8847A445-400E-0071-9C76-E19ED319F61A}"/>
          </ac:spMkLst>
        </pc:spChg>
      </pc:sldChg>
      <pc:sldChg chg="delSp modSp mod delDesignElem">
        <pc:chgData name="Verina Abdelmesih" userId="3b59d4c3-b193-477f-bd27-4db46a241acc" providerId="ADAL" clId="{9BB741CA-7EDD-470F-98F4-C1AC8F5860DF}" dt="2023-12-05T00:32:10.112" v="1590" actId="122"/>
        <pc:sldMkLst>
          <pc:docMk/>
          <pc:sldMk cId="3333778117" sldId="264"/>
        </pc:sldMkLst>
        <pc:spChg chg="mod">
          <ac:chgData name="Verina Abdelmesih" userId="3b59d4c3-b193-477f-bd27-4db46a241acc" providerId="ADAL" clId="{9BB741CA-7EDD-470F-98F4-C1AC8F5860DF}" dt="2023-12-05T00:32:10.112" v="1590" actId="122"/>
          <ac:spMkLst>
            <pc:docMk/>
            <pc:sldMk cId="3333778117" sldId="264"/>
            <ac:spMk id="2" creationId="{CD7B69C0-814B-8594-48B4-2574DD20605E}"/>
          </ac:spMkLst>
        </pc:spChg>
        <pc:spChg chg="del">
          <ac:chgData name="Verina Abdelmesih" userId="3b59d4c3-b193-477f-bd27-4db46a241acc" providerId="ADAL" clId="{9BB741CA-7EDD-470F-98F4-C1AC8F5860DF}" dt="2023-12-05T00:27:26.580" v="1390"/>
          <ac:spMkLst>
            <pc:docMk/>
            <pc:sldMk cId="3333778117" sldId="264"/>
            <ac:spMk id="9" creationId="{CF10C978-51B5-420C-9A05-C8F194EACAC3}"/>
          </ac:spMkLst>
        </pc:spChg>
        <pc:spChg chg="del">
          <ac:chgData name="Verina Abdelmesih" userId="3b59d4c3-b193-477f-bd27-4db46a241acc" providerId="ADAL" clId="{9BB741CA-7EDD-470F-98F4-C1AC8F5860DF}" dt="2023-12-05T00:27:26.580" v="1390"/>
          <ac:spMkLst>
            <pc:docMk/>
            <pc:sldMk cId="3333778117" sldId="264"/>
            <ac:spMk id="11" creationId="{28D34D1C-4E49-4D32-96F1-E49CEBBF86E0}"/>
          </ac:spMkLst>
        </pc:spChg>
        <pc:grpChg chg="del">
          <ac:chgData name="Verina Abdelmesih" userId="3b59d4c3-b193-477f-bd27-4db46a241acc" providerId="ADAL" clId="{9BB741CA-7EDD-470F-98F4-C1AC8F5860DF}" dt="2023-12-05T00:27:26.580" v="1390"/>
          <ac:grpSpMkLst>
            <pc:docMk/>
            <pc:sldMk cId="3333778117" sldId="264"/>
            <ac:grpSpMk id="13" creationId="{6EDBC9C2-2A39-44A2-9D95-D1DE9E2B127D}"/>
          </ac:grpSpMkLst>
        </pc:grpChg>
        <pc:picChg chg="mod">
          <ac:chgData name="Verina Abdelmesih" userId="3b59d4c3-b193-477f-bd27-4db46a241acc" providerId="ADAL" clId="{9BB741CA-7EDD-470F-98F4-C1AC8F5860DF}" dt="2023-12-05T00:32:02.598" v="1588" actId="1076"/>
          <ac:picMkLst>
            <pc:docMk/>
            <pc:sldMk cId="3333778117" sldId="264"/>
            <ac:picMk id="5" creationId="{E2DB8D97-C4BF-72B3-00FB-0C2C73F2CB92}"/>
          </ac:picMkLst>
        </pc:picChg>
        <pc:cxnChg chg="del">
          <ac:chgData name="Verina Abdelmesih" userId="3b59d4c3-b193-477f-bd27-4db46a241acc" providerId="ADAL" clId="{9BB741CA-7EDD-470F-98F4-C1AC8F5860DF}" dt="2023-12-05T00:27:26.580" v="1390"/>
          <ac:cxnSpMkLst>
            <pc:docMk/>
            <pc:sldMk cId="3333778117" sldId="264"/>
            <ac:cxnSpMk id="19" creationId="{E32B0B7D-C67A-4103-B2F0-ACE40BD56D02}"/>
          </ac:cxnSpMkLst>
        </pc:cxnChg>
      </pc:sldChg>
      <pc:sldChg chg="modSp">
        <pc:chgData name="Verina Abdelmesih" userId="3b59d4c3-b193-477f-bd27-4db46a241acc" providerId="ADAL" clId="{9BB741CA-7EDD-470F-98F4-C1AC8F5860DF}" dt="2023-12-05T00:27:55.721" v="1397"/>
        <pc:sldMkLst>
          <pc:docMk/>
          <pc:sldMk cId="2211685052" sldId="265"/>
        </pc:sldMkLst>
        <pc:spChg chg="mod">
          <ac:chgData name="Verina Abdelmesih" userId="3b59d4c3-b193-477f-bd27-4db46a241acc" providerId="ADAL" clId="{9BB741CA-7EDD-470F-98F4-C1AC8F5860DF}" dt="2023-12-05T00:27:55.721" v="1397"/>
          <ac:spMkLst>
            <pc:docMk/>
            <pc:sldMk cId="2211685052" sldId="265"/>
            <ac:spMk id="2" creationId="{E95B6E6F-60E8-7363-156F-6F4ED5D47F9E}"/>
          </ac:spMkLst>
        </pc:spChg>
        <pc:spChg chg="mod">
          <ac:chgData name="Verina Abdelmesih" userId="3b59d4c3-b193-477f-bd27-4db46a241acc" providerId="ADAL" clId="{9BB741CA-7EDD-470F-98F4-C1AC8F5860DF}" dt="2023-12-05T00:27:55.721" v="1397"/>
          <ac:spMkLst>
            <pc:docMk/>
            <pc:sldMk cId="2211685052" sldId="265"/>
            <ac:spMk id="3" creationId="{E35A0DB3-FBCC-ADD2-6EAC-99EA261CC27C}"/>
          </ac:spMkLst>
        </pc:spChg>
      </pc:sldChg>
      <pc:sldChg chg="modSp mod">
        <pc:chgData name="Verina Abdelmesih" userId="3b59d4c3-b193-477f-bd27-4db46a241acc" providerId="ADAL" clId="{9BB741CA-7EDD-470F-98F4-C1AC8F5860DF}" dt="2023-12-05T00:37:28.098" v="1617" actId="207"/>
        <pc:sldMkLst>
          <pc:docMk/>
          <pc:sldMk cId="602686336" sldId="267"/>
        </pc:sldMkLst>
        <pc:spChg chg="mod">
          <ac:chgData name="Verina Abdelmesih" userId="3b59d4c3-b193-477f-bd27-4db46a241acc" providerId="ADAL" clId="{9BB741CA-7EDD-470F-98F4-C1AC8F5860DF}" dt="2023-12-05T00:37:28.098" v="1617" actId="207"/>
          <ac:spMkLst>
            <pc:docMk/>
            <pc:sldMk cId="602686336" sldId="267"/>
            <ac:spMk id="3" creationId="{52B80799-BDDA-6D44-2BEC-23A14EF8226C}"/>
          </ac:spMkLst>
        </pc:spChg>
      </pc:sldChg>
      <pc:sldChg chg="del">
        <pc:chgData name="Verina Abdelmesih" userId="3b59d4c3-b193-477f-bd27-4db46a241acc" providerId="ADAL" clId="{9BB741CA-7EDD-470F-98F4-C1AC8F5860DF}" dt="2023-11-16T23:00:26.534" v="0" actId="47"/>
        <pc:sldMkLst>
          <pc:docMk/>
          <pc:sldMk cId="2328507381" sldId="268"/>
        </pc:sldMkLst>
      </pc:sldChg>
      <pc:sldChg chg="addSp delSp modSp mod ord setBg">
        <pc:chgData name="Verina Abdelmesih" userId="3b59d4c3-b193-477f-bd27-4db46a241acc" providerId="ADAL" clId="{9BB741CA-7EDD-470F-98F4-C1AC8F5860DF}" dt="2023-12-05T00:37:00.390" v="1614" actId="207"/>
        <pc:sldMkLst>
          <pc:docMk/>
          <pc:sldMk cId="4003940752" sldId="270"/>
        </pc:sldMkLst>
        <pc:spChg chg="mod">
          <ac:chgData name="Verina Abdelmesih" userId="3b59d4c3-b193-477f-bd27-4db46a241acc" providerId="ADAL" clId="{9BB741CA-7EDD-470F-98F4-C1AC8F5860DF}" dt="2023-11-16T23:47:28.599" v="756" actId="26606"/>
          <ac:spMkLst>
            <pc:docMk/>
            <pc:sldMk cId="4003940752" sldId="270"/>
            <ac:spMk id="2" creationId="{267953FE-1471-78EF-1436-C3B7F0402837}"/>
          </ac:spMkLst>
        </pc:spChg>
        <pc:spChg chg="add del mod">
          <ac:chgData name="Verina Abdelmesih" userId="3b59d4c3-b193-477f-bd27-4db46a241acc" providerId="ADAL" clId="{9BB741CA-7EDD-470F-98F4-C1AC8F5860DF}" dt="2023-12-05T00:37:00.390" v="1614" actId="207"/>
          <ac:spMkLst>
            <pc:docMk/>
            <pc:sldMk cId="4003940752" sldId="270"/>
            <ac:spMk id="3" creationId="{327C51C2-F842-6B6F-788D-37197EBC4526}"/>
          </ac:spMkLst>
        </pc:spChg>
        <pc:spChg chg="add del">
          <ac:chgData name="Verina Abdelmesih" userId="3b59d4c3-b193-477f-bd27-4db46a241acc" providerId="ADAL" clId="{9BB741CA-7EDD-470F-98F4-C1AC8F5860DF}" dt="2023-11-16T23:47:28.599" v="756" actId="26606"/>
          <ac:spMkLst>
            <pc:docMk/>
            <pc:sldMk cId="4003940752" sldId="270"/>
            <ac:spMk id="9" creationId="{B62E0F97-3B68-4A9A-81FD-184E8051D278}"/>
          </ac:spMkLst>
        </pc:spChg>
        <pc:spChg chg="add del">
          <ac:chgData name="Verina Abdelmesih" userId="3b59d4c3-b193-477f-bd27-4db46a241acc" providerId="ADAL" clId="{9BB741CA-7EDD-470F-98F4-C1AC8F5860DF}" dt="2023-11-16T23:47:28.599" v="756" actId="26606"/>
          <ac:spMkLst>
            <pc:docMk/>
            <pc:sldMk cId="4003940752" sldId="270"/>
            <ac:spMk id="11" creationId="{1A9C0995-256A-4F90-97D6-FB8958A5D433}"/>
          </ac:spMkLst>
        </pc:spChg>
        <pc:spChg chg="add del">
          <ac:chgData name="Verina Abdelmesih" userId="3b59d4c3-b193-477f-bd27-4db46a241acc" providerId="ADAL" clId="{9BB741CA-7EDD-470F-98F4-C1AC8F5860DF}" dt="2023-11-16T23:47:28.599" v="756" actId="26606"/>
          <ac:spMkLst>
            <pc:docMk/>
            <pc:sldMk cId="4003940752" sldId="270"/>
            <ac:spMk id="13" creationId="{26F97B8F-C372-406F-BC40-FEBF267FD199}"/>
          </ac:spMkLst>
        </pc:spChg>
        <pc:grpChg chg="add del">
          <ac:chgData name="Verina Abdelmesih" userId="3b59d4c3-b193-477f-bd27-4db46a241acc" providerId="ADAL" clId="{9BB741CA-7EDD-470F-98F4-C1AC8F5860DF}" dt="2023-11-16T23:47:28.599" v="756" actId="26606"/>
          <ac:grpSpMkLst>
            <pc:docMk/>
            <pc:sldMk cId="4003940752" sldId="270"/>
            <ac:grpSpMk id="15" creationId="{A6F7768D-2C22-4F7C-8BCA-F460371D5CBB}"/>
          </ac:grpSpMkLst>
        </pc:grpChg>
        <pc:graphicFrameChg chg="add del">
          <ac:chgData name="Verina Abdelmesih" userId="3b59d4c3-b193-477f-bd27-4db46a241acc" providerId="ADAL" clId="{9BB741CA-7EDD-470F-98F4-C1AC8F5860DF}" dt="2023-11-16T23:47:28.599" v="756" actId="26606"/>
          <ac:graphicFrameMkLst>
            <pc:docMk/>
            <pc:sldMk cId="4003940752" sldId="270"/>
            <ac:graphicFrameMk id="5" creationId="{9B218513-2FF9-1C13-BEB8-94D5287FCF33}"/>
          </ac:graphicFrameMkLst>
        </pc:graphicFrameChg>
        <pc:cxnChg chg="add del">
          <ac:chgData name="Verina Abdelmesih" userId="3b59d4c3-b193-477f-bd27-4db46a241acc" providerId="ADAL" clId="{9BB741CA-7EDD-470F-98F4-C1AC8F5860DF}" dt="2023-11-16T23:47:28.599" v="756" actId="26606"/>
          <ac:cxnSpMkLst>
            <pc:docMk/>
            <pc:sldMk cId="4003940752" sldId="270"/>
            <ac:cxnSpMk id="23" creationId="{ED77D0F5-35D0-4892-A2EA-D841FF883046}"/>
          </ac:cxnSpMkLst>
        </pc:cxnChg>
      </pc:sldChg>
      <pc:sldChg chg="addSp delSp modSp mod ord">
        <pc:chgData name="Verina Abdelmesih" userId="3b59d4c3-b193-477f-bd27-4db46a241acc" providerId="ADAL" clId="{9BB741CA-7EDD-470F-98F4-C1AC8F5860DF}" dt="2023-12-05T00:32:54.409" v="1594" actId="122"/>
        <pc:sldMkLst>
          <pc:docMk/>
          <pc:sldMk cId="4096321093" sldId="271"/>
        </pc:sldMkLst>
        <pc:spChg chg="mod">
          <ac:chgData name="Verina Abdelmesih" userId="3b59d4c3-b193-477f-bd27-4db46a241acc" providerId="ADAL" clId="{9BB741CA-7EDD-470F-98F4-C1AC8F5860DF}" dt="2023-12-05T00:32:54.409" v="1594" actId="122"/>
          <ac:spMkLst>
            <pc:docMk/>
            <pc:sldMk cId="4096321093" sldId="271"/>
            <ac:spMk id="2" creationId="{5F817DC2-6023-A539-4C0C-D6FAF082CF16}"/>
          </ac:spMkLst>
        </pc:spChg>
        <pc:spChg chg="del">
          <ac:chgData name="Verina Abdelmesih" userId="3b59d4c3-b193-477f-bd27-4db46a241acc" providerId="ADAL" clId="{9BB741CA-7EDD-470F-98F4-C1AC8F5860DF}" dt="2023-11-16T23:05:52.277" v="25" actId="478"/>
          <ac:spMkLst>
            <pc:docMk/>
            <pc:sldMk cId="4096321093" sldId="271"/>
            <ac:spMk id="3" creationId="{EC6962C6-188A-C45D-68B8-859BB7DBE0A1}"/>
          </ac:spMkLst>
        </pc:spChg>
        <pc:picChg chg="add mod">
          <ac:chgData name="Verina Abdelmesih" userId="3b59d4c3-b193-477f-bd27-4db46a241acc" providerId="ADAL" clId="{9BB741CA-7EDD-470F-98F4-C1AC8F5860DF}" dt="2023-11-16T23:06:03.144" v="28" actId="1076"/>
          <ac:picMkLst>
            <pc:docMk/>
            <pc:sldMk cId="4096321093" sldId="271"/>
            <ac:picMk id="1026" creationId="{C042B97D-6C7E-1F57-206E-66649A4A0620}"/>
          </ac:picMkLst>
        </pc:picChg>
      </pc:sldChg>
      <pc:sldChg chg="addSp delSp modSp mod setBg">
        <pc:chgData name="Verina Abdelmesih" userId="3b59d4c3-b193-477f-bd27-4db46a241acc" providerId="ADAL" clId="{9BB741CA-7EDD-470F-98F4-C1AC8F5860DF}" dt="2023-12-05T00:37:20.391" v="1616" actId="207"/>
        <pc:sldMkLst>
          <pc:docMk/>
          <pc:sldMk cId="2516696725" sldId="272"/>
        </pc:sldMkLst>
        <pc:spChg chg="mod">
          <ac:chgData name="Verina Abdelmesih" userId="3b59d4c3-b193-477f-bd27-4db46a241acc" providerId="ADAL" clId="{9BB741CA-7EDD-470F-98F4-C1AC8F5860DF}" dt="2023-11-16T23:48:02.745" v="758" actId="14100"/>
          <ac:spMkLst>
            <pc:docMk/>
            <pc:sldMk cId="2516696725" sldId="272"/>
            <ac:spMk id="2" creationId="{1A659BFF-A5B7-C36A-3939-D2CB270B8CB8}"/>
          </ac:spMkLst>
        </pc:spChg>
        <pc:spChg chg="add del mod">
          <ac:chgData name="Verina Abdelmesih" userId="3b59d4c3-b193-477f-bd27-4db46a241acc" providerId="ADAL" clId="{9BB741CA-7EDD-470F-98F4-C1AC8F5860DF}" dt="2023-12-05T00:37:20.391" v="1616" actId="207"/>
          <ac:spMkLst>
            <pc:docMk/>
            <pc:sldMk cId="2516696725" sldId="272"/>
            <ac:spMk id="3" creationId="{E8051CD3-FEB5-882A-1796-C96FA150B3D3}"/>
          </ac:spMkLst>
        </pc:spChg>
        <pc:spChg chg="add del">
          <ac:chgData name="Verina Abdelmesih" userId="3b59d4c3-b193-477f-bd27-4db46a241acc" providerId="ADAL" clId="{9BB741CA-7EDD-470F-98F4-C1AC8F5860DF}" dt="2023-11-16T23:47:27.677" v="755" actId="26606"/>
          <ac:spMkLst>
            <pc:docMk/>
            <pc:sldMk cId="2516696725" sldId="272"/>
            <ac:spMk id="9" creationId="{B62E0F97-3B68-4A9A-81FD-184E8051D278}"/>
          </ac:spMkLst>
        </pc:spChg>
        <pc:spChg chg="add del">
          <ac:chgData name="Verina Abdelmesih" userId="3b59d4c3-b193-477f-bd27-4db46a241acc" providerId="ADAL" clId="{9BB741CA-7EDD-470F-98F4-C1AC8F5860DF}" dt="2023-11-16T23:47:27.677" v="755" actId="26606"/>
          <ac:spMkLst>
            <pc:docMk/>
            <pc:sldMk cId="2516696725" sldId="272"/>
            <ac:spMk id="11" creationId="{1A9C0995-256A-4F90-97D6-FB8958A5D433}"/>
          </ac:spMkLst>
        </pc:spChg>
        <pc:spChg chg="add del">
          <ac:chgData name="Verina Abdelmesih" userId="3b59d4c3-b193-477f-bd27-4db46a241acc" providerId="ADAL" clId="{9BB741CA-7EDD-470F-98F4-C1AC8F5860DF}" dt="2023-11-16T23:47:27.677" v="755" actId="26606"/>
          <ac:spMkLst>
            <pc:docMk/>
            <pc:sldMk cId="2516696725" sldId="272"/>
            <ac:spMk id="13" creationId="{26F97B8F-C372-406F-BC40-FEBF267FD199}"/>
          </ac:spMkLst>
        </pc:spChg>
        <pc:grpChg chg="add del">
          <ac:chgData name="Verina Abdelmesih" userId="3b59d4c3-b193-477f-bd27-4db46a241acc" providerId="ADAL" clId="{9BB741CA-7EDD-470F-98F4-C1AC8F5860DF}" dt="2023-11-16T23:47:27.677" v="755" actId="26606"/>
          <ac:grpSpMkLst>
            <pc:docMk/>
            <pc:sldMk cId="2516696725" sldId="272"/>
            <ac:grpSpMk id="15" creationId="{A6F7768D-2C22-4F7C-8BCA-F460371D5CBB}"/>
          </ac:grpSpMkLst>
        </pc:grpChg>
        <pc:graphicFrameChg chg="add del">
          <ac:chgData name="Verina Abdelmesih" userId="3b59d4c3-b193-477f-bd27-4db46a241acc" providerId="ADAL" clId="{9BB741CA-7EDD-470F-98F4-C1AC8F5860DF}" dt="2023-11-16T23:47:27.677" v="755" actId="26606"/>
          <ac:graphicFrameMkLst>
            <pc:docMk/>
            <pc:sldMk cId="2516696725" sldId="272"/>
            <ac:graphicFrameMk id="5" creationId="{69582742-31AB-E3A6-0814-2214C5415CBC}"/>
          </ac:graphicFrameMkLst>
        </pc:graphicFrameChg>
        <pc:cxnChg chg="add del">
          <ac:chgData name="Verina Abdelmesih" userId="3b59d4c3-b193-477f-bd27-4db46a241acc" providerId="ADAL" clId="{9BB741CA-7EDD-470F-98F4-C1AC8F5860DF}" dt="2023-11-16T23:47:27.677" v="755" actId="26606"/>
          <ac:cxnSpMkLst>
            <pc:docMk/>
            <pc:sldMk cId="2516696725" sldId="272"/>
            <ac:cxnSpMk id="23" creationId="{ED77D0F5-35D0-4892-A2EA-D841FF883046}"/>
          </ac:cxnSpMkLst>
        </pc:cxnChg>
      </pc:sldChg>
      <pc:sldChg chg="addSp delSp modSp new mod">
        <pc:chgData name="Verina Abdelmesih" userId="3b59d4c3-b193-477f-bd27-4db46a241acc" providerId="ADAL" clId="{9BB741CA-7EDD-470F-98F4-C1AC8F5860DF}" dt="2023-11-16T23:34:33.523" v="674" actId="1076"/>
        <pc:sldMkLst>
          <pc:docMk/>
          <pc:sldMk cId="4132555411" sldId="273"/>
        </pc:sldMkLst>
        <pc:spChg chg="mod">
          <ac:chgData name="Verina Abdelmesih" userId="3b59d4c3-b193-477f-bd27-4db46a241acc" providerId="ADAL" clId="{9BB741CA-7EDD-470F-98F4-C1AC8F5860DF}" dt="2023-11-16T23:34:13.542" v="669" actId="1076"/>
          <ac:spMkLst>
            <pc:docMk/>
            <pc:sldMk cId="4132555411" sldId="273"/>
            <ac:spMk id="2" creationId="{E2538629-E859-8082-7776-42C1E91F8A46}"/>
          </ac:spMkLst>
        </pc:spChg>
        <pc:spChg chg="del">
          <ac:chgData name="Verina Abdelmesih" userId="3b59d4c3-b193-477f-bd27-4db46a241acc" providerId="ADAL" clId="{9BB741CA-7EDD-470F-98F4-C1AC8F5860DF}" dt="2023-11-16T23:34:21.250" v="671" actId="478"/>
          <ac:spMkLst>
            <pc:docMk/>
            <pc:sldMk cId="4132555411" sldId="273"/>
            <ac:spMk id="3" creationId="{0AB4356D-9BA8-342A-575D-A85C351FDE52}"/>
          </ac:spMkLst>
        </pc:spChg>
        <pc:picChg chg="add mod">
          <ac:chgData name="Verina Abdelmesih" userId="3b59d4c3-b193-477f-bd27-4db46a241acc" providerId="ADAL" clId="{9BB741CA-7EDD-470F-98F4-C1AC8F5860DF}" dt="2023-11-16T23:34:27.088" v="672" actId="14100"/>
          <ac:picMkLst>
            <pc:docMk/>
            <pc:sldMk cId="4132555411" sldId="273"/>
            <ac:picMk id="2050" creationId="{EBE68BC9-FBEA-E741-8441-1BC94F3AC31E}"/>
          </ac:picMkLst>
        </pc:picChg>
        <pc:picChg chg="add mod">
          <ac:chgData name="Verina Abdelmesih" userId="3b59d4c3-b193-477f-bd27-4db46a241acc" providerId="ADAL" clId="{9BB741CA-7EDD-470F-98F4-C1AC8F5860DF}" dt="2023-11-16T23:34:33.523" v="674" actId="1076"/>
          <ac:picMkLst>
            <pc:docMk/>
            <pc:sldMk cId="4132555411" sldId="273"/>
            <ac:picMk id="2052" creationId="{C4FB47BD-6CA8-E624-B935-DCA6CA51E9F9}"/>
          </ac:picMkLst>
        </pc:picChg>
      </pc:sldChg>
      <pc:sldChg chg="addSp delSp modSp new mod">
        <pc:chgData name="Verina Abdelmesih" userId="3b59d4c3-b193-477f-bd27-4db46a241acc" providerId="ADAL" clId="{9BB741CA-7EDD-470F-98F4-C1AC8F5860DF}" dt="2023-11-16T23:38:34.762" v="692" actId="1076"/>
        <pc:sldMkLst>
          <pc:docMk/>
          <pc:sldMk cId="2064189191" sldId="274"/>
        </pc:sldMkLst>
        <pc:spChg chg="del">
          <ac:chgData name="Verina Abdelmesih" userId="3b59d4c3-b193-477f-bd27-4db46a241acc" providerId="ADAL" clId="{9BB741CA-7EDD-470F-98F4-C1AC8F5860DF}" dt="2023-11-16T23:38:15.908" v="689" actId="478"/>
          <ac:spMkLst>
            <pc:docMk/>
            <pc:sldMk cId="2064189191" sldId="274"/>
            <ac:spMk id="2" creationId="{0B44E2A7-6679-371B-ED9C-6E9294AC4D44}"/>
          </ac:spMkLst>
        </pc:spChg>
        <pc:spChg chg="del">
          <ac:chgData name="Verina Abdelmesih" userId="3b59d4c3-b193-477f-bd27-4db46a241acc" providerId="ADAL" clId="{9BB741CA-7EDD-470F-98F4-C1AC8F5860DF}" dt="2023-11-16T23:38:04.231" v="685"/>
          <ac:spMkLst>
            <pc:docMk/>
            <pc:sldMk cId="2064189191" sldId="274"/>
            <ac:spMk id="3" creationId="{594502AA-2E8B-1C34-D635-BE6B0F6940DD}"/>
          </ac:spMkLst>
        </pc:spChg>
        <pc:picChg chg="add mod">
          <ac:chgData name="Verina Abdelmesih" userId="3b59d4c3-b193-477f-bd27-4db46a241acc" providerId="ADAL" clId="{9BB741CA-7EDD-470F-98F4-C1AC8F5860DF}" dt="2023-11-16T23:37:58.842" v="683" actId="1076"/>
          <ac:picMkLst>
            <pc:docMk/>
            <pc:sldMk cId="2064189191" sldId="274"/>
            <ac:picMk id="3074" creationId="{488CBFB7-40BD-97AE-D1B5-08A655F51194}"/>
          </ac:picMkLst>
        </pc:picChg>
        <pc:picChg chg="add mod">
          <ac:chgData name="Verina Abdelmesih" userId="3b59d4c3-b193-477f-bd27-4db46a241acc" providerId="ADAL" clId="{9BB741CA-7EDD-470F-98F4-C1AC8F5860DF}" dt="2023-11-16T23:38:34.762" v="692" actId="1076"/>
          <ac:picMkLst>
            <pc:docMk/>
            <pc:sldMk cId="2064189191" sldId="274"/>
            <ac:picMk id="3076" creationId="{1CB05EFB-1487-AAD0-CD00-4D5029A30C48}"/>
          </ac:picMkLst>
        </pc:picChg>
        <pc:picChg chg="add mod">
          <ac:chgData name="Verina Abdelmesih" userId="3b59d4c3-b193-477f-bd27-4db46a241acc" providerId="ADAL" clId="{9BB741CA-7EDD-470F-98F4-C1AC8F5860DF}" dt="2023-11-16T23:38:20.088" v="690" actId="1076"/>
          <ac:picMkLst>
            <pc:docMk/>
            <pc:sldMk cId="2064189191" sldId="274"/>
            <ac:picMk id="3078" creationId="{02907C32-13D8-90CA-482F-5A9B8720F761}"/>
          </ac:picMkLst>
        </pc:picChg>
      </pc:sldChg>
      <pc:sldChg chg="addSp delSp modSp new mod">
        <pc:chgData name="Verina Abdelmesih" userId="3b59d4c3-b193-477f-bd27-4db46a241acc" providerId="ADAL" clId="{9BB741CA-7EDD-470F-98F4-C1AC8F5860DF}" dt="2023-11-20T02:15:05.228" v="1377" actId="1076"/>
        <pc:sldMkLst>
          <pc:docMk/>
          <pc:sldMk cId="666435924" sldId="275"/>
        </pc:sldMkLst>
        <pc:spChg chg="del mod">
          <ac:chgData name="Verina Abdelmesih" userId="3b59d4c3-b193-477f-bd27-4db46a241acc" providerId="ADAL" clId="{9BB741CA-7EDD-470F-98F4-C1AC8F5860DF}" dt="2023-11-16T23:39:56.925" v="694" actId="478"/>
          <ac:spMkLst>
            <pc:docMk/>
            <pc:sldMk cId="666435924" sldId="275"/>
            <ac:spMk id="2" creationId="{38109ED7-9614-3BC9-00F3-63F33498B2E5}"/>
          </ac:spMkLst>
        </pc:spChg>
        <pc:spChg chg="del">
          <ac:chgData name="Verina Abdelmesih" userId="3b59d4c3-b193-477f-bd27-4db46a241acc" providerId="ADAL" clId="{9BB741CA-7EDD-470F-98F4-C1AC8F5860DF}" dt="2023-11-16T23:40:01.344" v="695" actId="478"/>
          <ac:spMkLst>
            <pc:docMk/>
            <pc:sldMk cId="666435924" sldId="275"/>
            <ac:spMk id="3" creationId="{56A723F8-34F1-D305-7B03-756DB486C219}"/>
          </ac:spMkLst>
        </pc:spChg>
        <pc:picChg chg="add mod">
          <ac:chgData name="Verina Abdelmesih" userId="3b59d4c3-b193-477f-bd27-4db46a241acc" providerId="ADAL" clId="{9BB741CA-7EDD-470F-98F4-C1AC8F5860DF}" dt="2023-11-20T02:15:05.228" v="1377" actId="1076"/>
          <ac:picMkLst>
            <pc:docMk/>
            <pc:sldMk cId="666435924" sldId="275"/>
            <ac:picMk id="5" creationId="{5516F786-7D91-2B25-6A17-1E9D3E73A394}"/>
          </ac:picMkLst>
        </pc:picChg>
        <pc:picChg chg="add mod">
          <ac:chgData name="Verina Abdelmesih" userId="3b59d4c3-b193-477f-bd27-4db46a241acc" providerId="ADAL" clId="{9BB741CA-7EDD-470F-98F4-C1AC8F5860DF}" dt="2023-11-16T23:44:15.085" v="708" actId="1076"/>
          <ac:picMkLst>
            <pc:docMk/>
            <pc:sldMk cId="666435924" sldId="275"/>
            <ac:picMk id="7" creationId="{8448846E-67E6-CE12-C29D-110469706F01}"/>
          </ac:picMkLst>
        </pc:picChg>
        <pc:picChg chg="add mod">
          <ac:chgData name="Verina Abdelmesih" userId="3b59d4c3-b193-477f-bd27-4db46a241acc" providerId="ADAL" clId="{9BB741CA-7EDD-470F-98F4-C1AC8F5860DF}" dt="2023-11-16T23:44:24.079" v="710" actId="14100"/>
          <ac:picMkLst>
            <pc:docMk/>
            <pc:sldMk cId="666435924" sldId="275"/>
            <ac:picMk id="4098" creationId="{FD8E6E9E-34CB-8865-911C-1C2A95487ABE}"/>
          </ac:picMkLst>
        </pc:picChg>
      </pc:sldChg>
      <pc:sldChg chg="modSp new mod">
        <pc:chgData name="Verina Abdelmesih" userId="3b59d4c3-b193-477f-bd27-4db46a241acc" providerId="ADAL" clId="{9BB741CA-7EDD-470F-98F4-C1AC8F5860DF}" dt="2023-12-05T00:41:10.020" v="1781" actId="15"/>
        <pc:sldMkLst>
          <pc:docMk/>
          <pc:sldMk cId="3467939852" sldId="276"/>
        </pc:sldMkLst>
        <pc:spChg chg="mod">
          <ac:chgData name="Verina Abdelmesih" userId="3b59d4c3-b193-477f-bd27-4db46a241acc" providerId="ADAL" clId="{9BB741CA-7EDD-470F-98F4-C1AC8F5860DF}" dt="2023-12-05T00:40:49.932" v="1750" actId="20577"/>
          <ac:spMkLst>
            <pc:docMk/>
            <pc:sldMk cId="3467939852" sldId="276"/>
            <ac:spMk id="2" creationId="{B116B9EB-58BB-607F-596D-CBED636C4A80}"/>
          </ac:spMkLst>
        </pc:spChg>
        <pc:spChg chg="mod">
          <ac:chgData name="Verina Abdelmesih" userId="3b59d4c3-b193-477f-bd27-4db46a241acc" providerId="ADAL" clId="{9BB741CA-7EDD-470F-98F4-C1AC8F5860DF}" dt="2023-12-05T00:41:10.020" v="1781" actId="15"/>
          <ac:spMkLst>
            <pc:docMk/>
            <pc:sldMk cId="3467939852" sldId="276"/>
            <ac:spMk id="3" creationId="{AEA72EDE-FAE3-10D6-E16B-D2BAFD919797}"/>
          </ac:spMkLst>
        </pc:spChg>
      </pc:sldChg>
      <pc:sldChg chg="modSp new mod">
        <pc:chgData name="Verina Abdelmesih" userId="3b59d4c3-b193-477f-bd27-4db46a241acc" providerId="ADAL" clId="{9BB741CA-7EDD-470F-98F4-C1AC8F5860DF}" dt="2023-12-05T00:48:10.981" v="1934" actId="20577"/>
        <pc:sldMkLst>
          <pc:docMk/>
          <pc:sldMk cId="724245601" sldId="277"/>
        </pc:sldMkLst>
        <pc:spChg chg="mod">
          <ac:chgData name="Verina Abdelmesih" userId="3b59d4c3-b193-477f-bd27-4db46a241acc" providerId="ADAL" clId="{9BB741CA-7EDD-470F-98F4-C1AC8F5860DF}" dt="2023-12-05T00:47:57.364" v="1894" actId="6549"/>
          <ac:spMkLst>
            <pc:docMk/>
            <pc:sldMk cId="724245601" sldId="277"/>
            <ac:spMk id="2" creationId="{488C5BF6-7AFF-5A73-B390-EA15C51ED165}"/>
          </ac:spMkLst>
        </pc:spChg>
        <pc:spChg chg="mod">
          <ac:chgData name="Verina Abdelmesih" userId="3b59d4c3-b193-477f-bd27-4db46a241acc" providerId="ADAL" clId="{9BB741CA-7EDD-470F-98F4-C1AC8F5860DF}" dt="2023-12-05T00:48:10.981" v="1934" actId="20577"/>
          <ac:spMkLst>
            <pc:docMk/>
            <pc:sldMk cId="724245601" sldId="277"/>
            <ac:spMk id="3" creationId="{03970B7F-B5CC-CFF3-95B8-9BA4029DF160}"/>
          </ac:spMkLst>
        </pc:spChg>
      </pc:sldChg>
      <pc:sldChg chg="addSp delSp modSp new mod setBg">
        <pc:chgData name="Verina Abdelmesih" userId="3b59d4c3-b193-477f-bd27-4db46a241acc" providerId="ADAL" clId="{9BB741CA-7EDD-470F-98F4-C1AC8F5860DF}" dt="2023-12-05T00:51:50.574" v="1997" actId="478"/>
        <pc:sldMkLst>
          <pc:docMk/>
          <pc:sldMk cId="1503218930" sldId="278"/>
        </pc:sldMkLst>
        <pc:spChg chg="mod">
          <ac:chgData name="Verina Abdelmesih" userId="3b59d4c3-b193-477f-bd27-4db46a241acc" providerId="ADAL" clId="{9BB741CA-7EDD-470F-98F4-C1AC8F5860DF}" dt="2023-12-05T00:49:13.433" v="1985" actId="26606"/>
          <ac:spMkLst>
            <pc:docMk/>
            <pc:sldMk cId="1503218930" sldId="278"/>
            <ac:spMk id="2" creationId="{7119B0E3-B732-5EA4-CDC0-21F4D6E07F27}"/>
          </ac:spMkLst>
        </pc:spChg>
        <pc:spChg chg="del mod">
          <ac:chgData name="Verina Abdelmesih" userId="3b59d4c3-b193-477f-bd27-4db46a241acc" providerId="ADAL" clId="{9BB741CA-7EDD-470F-98F4-C1AC8F5860DF}" dt="2023-12-05T00:49:25.534" v="1989" actId="478"/>
          <ac:spMkLst>
            <pc:docMk/>
            <pc:sldMk cId="1503218930" sldId="278"/>
            <ac:spMk id="3" creationId="{629311C7-D409-A947-8083-9FDFD8B4AAEC}"/>
          </ac:spMkLst>
        </pc:spChg>
        <pc:spChg chg="add del mod">
          <ac:chgData name="Verina Abdelmesih" userId="3b59d4c3-b193-477f-bd27-4db46a241acc" providerId="ADAL" clId="{9BB741CA-7EDD-470F-98F4-C1AC8F5860DF}" dt="2023-12-05T00:51:50.574" v="1997" actId="478"/>
          <ac:spMkLst>
            <pc:docMk/>
            <pc:sldMk cId="1503218930" sldId="278"/>
            <ac:spMk id="4" creationId="{2541F301-5F3D-5927-BE72-F533C8A58FCA}"/>
          </ac:spMkLst>
        </pc:spChg>
        <pc:spChg chg="add mod">
          <ac:chgData name="Verina Abdelmesih" userId="3b59d4c3-b193-477f-bd27-4db46a241acc" providerId="ADAL" clId="{9BB741CA-7EDD-470F-98F4-C1AC8F5860DF}" dt="2023-12-05T00:51:50.574" v="1997" actId="478"/>
          <ac:spMkLst>
            <pc:docMk/>
            <pc:sldMk cId="1503218930" sldId="278"/>
            <ac:spMk id="5" creationId="{E6274B51-0557-A631-935E-3C53E85229AF}"/>
          </ac:spMkLst>
        </pc:spChg>
        <pc:picChg chg="add del mod">
          <ac:chgData name="Verina Abdelmesih" userId="3b59d4c3-b193-477f-bd27-4db46a241acc" providerId="ADAL" clId="{9BB741CA-7EDD-470F-98F4-C1AC8F5860DF}" dt="2023-12-05T00:49:25.534" v="1989" actId="478"/>
          <ac:picMkLst>
            <pc:docMk/>
            <pc:sldMk cId="1503218930" sldId="278"/>
            <ac:picMk id="3074" creationId="{567833AC-0B14-32D0-A6AF-A300C99B6106}"/>
          </ac:picMkLst>
        </pc:picChg>
        <pc:picChg chg="add del mod">
          <ac:chgData name="Verina Abdelmesih" userId="3b59d4c3-b193-477f-bd27-4db46a241acc" providerId="ADAL" clId="{9BB741CA-7EDD-470F-98F4-C1AC8F5860DF}" dt="2023-12-05T00:51:50.574" v="1997" actId="478"/>
          <ac:picMkLst>
            <pc:docMk/>
            <pc:sldMk cId="1503218930" sldId="278"/>
            <ac:picMk id="3076" creationId="{D4E5CBF9-0686-A3F1-4267-532591394D21}"/>
          </ac:picMkLst>
        </pc:picChg>
      </pc:sldChg>
      <pc:sldChg chg="delSp modSp new mod">
        <pc:chgData name="Verina Abdelmesih" userId="3b59d4c3-b193-477f-bd27-4db46a241acc" providerId="ADAL" clId="{9BB741CA-7EDD-470F-98F4-C1AC8F5860DF}" dt="2023-12-05T00:27:55.721" v="1397"/>
        <pc:sldMkLst>
          <pc:docMk/>
          <pc:sldMk cId="2150196959" sldId="279"/>
        </pc:sldMkLst>
        <pc:spChg chg="mod">
          <ac:chgData name="Verina Abdelmesih" userId="3b59d4c3-b193-477f-bd27-4db46a241acc" providerId="ADAL" clId="{9BB741CA-7EDD-470F-98F4-C1AC8F5860DF}" dt="2023-12-05T00:27:55.721" v="1397"/>
          <ac:spMkLst>
            <pc:docMk/>
            <pc:sldMk cId="2150196959" sldId="279"/>
            <ac:spMk id="2" creationId="{0F559E8D-2465-DD0A-8B38-AA9EFCE7079B}"/>
          </ac:spMkLst>
        </pc:spChg>
        <pc:spChg chg="del">
          <ac:chgData name="Verina Abdelmesih" userId="3b59d4c3-b193-477f-bd27-4db46a241acc" providerId="ADAL" clId="{9BB741CA-7EDD-470F-98F4-C1AC8F5860DF}" dt="2023-11-16T23:56:21.467" v="935" actId="478"/>
          <ac:spMkLst>
            <pc:docMk/>
            <pc:sldMk cId="2150196959" sldId="279"/>
            <ac:spMk id="3" creationId="{E515D2C3-BA69-D92E-235A-2DC56BE523AB}"/>
          </ac:spMkLst>
        </pc:spChg>
      </pc:sldChg>
      <pc:sldChg chg="addSp delSp modSp new mod setBg delDesignElem">
        <pc:chgData name="Verina Abdelmesih" userId="3b59d4c3-b193-477f-bd27-4db46a241acc" providerId="ADAL" clId="{9BB741CA-7EDD-470F-98F4-C1AC8F5860DF}" dt="2023-12-05T00:27:55.921" v="1400" actId="27636"/>
        <pc:sldMkLst>
          <pc:docMk/>
          <pc:sldMk cId="1913575412" sldId="280"/>
        </pc:sldMkLst>
        <pc:spChg chg="del">
          <ac:chgData name="Verina Abdelmesih" userId="3b59d4c3-b193-477f-bd27-4db46a241acc" providerId="ADAL" clId="{9BB741CA-7EDD-470F-98F4-C1AC8F5860DF}" dt="2023-11-16T23:56:42.638" v="937" actId="478"/>
          <ac:spMkLst>
            <pc:docMk/>
            <pc:sldMk cId="1913575412" sldId="280"/>
            <ac:spMk id="2" creationId="{D73BF5DA-64FC-3385-3052-CF6D169036B8}"/>
          </ac:spMkLst>
        </pc:spChg>
        <pc:spChg chg="del mod">
          <ac:chgData name="Verina Abdelmesih" userId="3b59d4c3-b193-477f-bd27-4db46a241acc" providerId="ADAL" clId="{9BB741CA-7EDD-470F-98F4-C1AC8F5860DF}" dt="2023-11-16T23:57:07.035" v="939" actId="478"/>
          <ac:spMkLst>
            <pc:docMk/>
            <pc:sldMk cId="1913575412" sldId="280"/>
            <ac:spMk id="3" creationId="{F5123012-D824-ABF1-0AB7-D233079C98CB}"/>
          </ac:spMkLst>
        </pc:spChg>
        <pc:spChg chg="add mod">
          <ac:chgData name="Verina Abdelmesih" userId="3b59d4c3-b193-477f-bd27-4db46a241acc" providerId="ADAL" clId="{9BB741CA-7EDD-470F-98F4-C1AC8F5860DF}" dt="2023-12-05T00:27:55.921" v="1400" actId="27636"/>
          <ac:spMkLst>
            <pc:docMk/>
            <pc:sldMk cId="1913575412" sldId="280"/>
            <ac:spMk id="9" creationId="{089A5FDF-1DA1-0CBD-856B-9C37A6B7F700}"/>
          </ac:spMkLst>
        </pc:spChg>
        <pc:spChg chg="add del">
          <ac:chgData name="Verina Abdelmesih" userId="3b59d4c3-b193-477f-bd27-4db46a241acc" providerId="ADAL" clId="{9BB741CA-7EDD-470F-98F4-C1AC8F5860DF}" dt="2023-12-05T00:27:26.580" v="1390"/>
          <ac:spMkLst>
            <pc:docMk/>
            <pc:sldMk cId="1913575412" sldId="280"/>
            <ac:spMk id="12" creationId="{CF10C978-51B5-420C-9A05-C8F194EACAC3}"/>
          </ac:spMkLst>
        </pc:spChg>
        <pc:spChg chg="add del">
          <ac:chgData name="Verina Abdelmesih" userId="3b59d4c3-b193-477f-bd27-4db46a241acc" providerId="ADAL" clId="{9BB741CA-7EDD-470F-98F4-C1AC8F5860DF}" dt="2023-12-05T00:27:26.580" v="1390"/>
          <ac:spMkLst>
            <pc:docMk/>
            <pc:sldMk cId="1913575412" sldId="280"/>
            <ac:spMk id="14" creationId="{28D34D1C-4E49-4D32-96F1-E49CEBBF86E0}"/>
          </ac:spMkLst>
        </pc:spChg>
        <pc:grpChg chg="add del">
          <ac:chgData name="Verina Abdelmesih" userId="3b59d4c3-b193-477f-bd27-4db46a241acc" providerId="ADAL" clId="{9BB741CA-7EDD-470F-98F4-C1AC8F5860DF}" dt="2023-12-05T00:27:26.580" v="1390"/>
          <ac:grpSpMkLst>
            <pc:docMk/>
            <pc:sldMk cId="1913575412" sldId="280"/>
            <ac:grpSpMk id="16" creationId="{8DE1C2A4-07AC-4931-BB55-109C585A5739}"/>
          </ac:grpSpMkLst>
        </pc:grpChg>
        <pc:picChg chg="add mod ord">
          <ac:chgData name="Verina Abdelmesih" userId="3b59d4c3-b193-477f-bd27-4db46a241acc" providerId="ADAL" clId="{9BB741CA-7EDD-470F-98F4-C1AC8F5860DF}" dt="2023-11-16T23:59:04.995" v="964" actId="1076"/>
          <ac:picMkLst>
            <pc:docMk/>
            <pc:sldMk cId="1913575412" sldId="280"/>
            <ac:picMk id="4" creationId="{C7F92109-4368-716D-588C-F937E43D3DE1}"/>
          </ac:picMkLst>
        </pc:picChg>
        <pc:picChg chg="add mod">
          <ac:chgData name="Verina Abdelmesih" userId="3b59d4c3-b193-477f-bd27-4db46a241acc" providerId="ADAL" clId="{9BB741CA-7EDD-470F-98F4-C1AC8F5860DF}" dt="2023-11-16T23:58:49.178" v="962" actId="1076"/>
          <ac:picMkLst>
            <pc:docMk/>
            <pc:sldMk cId="1913575412" sldId="280"/>
            <ac:picMk id="5" creationId="{2251F63D-6456-DB24-851E-AEB5E9BC981D}"/>
          </ac:picMkLst>
        </pc:picChg>
      </pc:sldChg>
      <pc:sldChg chg="modSp new mod">
        <pc:chgData name="Verina Abdelmesih" userId="3b59d4c3-b193-477f-bd27-4db46a241acc" providerId="ADAL" clId="{9BB741CA-7EDD-470F-98F4-C1AC8F5860DF}" dt="2023-11-17T00:02:53.063" v="1005" actId="255"/>
        <pc:sldMkLst>
          <pc:docMk/>
          <pc:sldMk cId="437470728" sldId="281"/>
        </pc:sldMkLst>
        <pc:spChg chg="mod">
          <ac:chgData name="Verina Abdelmesih" userId="3b59d4c3-b193-477f-bd27-4db46a241acc" providerId="ADAL" clId="{9BB741CA-7EDD-470F-98F4-C1AC8F5860DF}" dt="2023-11-17T00:01:14.416" v="986" actId="1076"/>
          <ac:spMkLst>
            <pc:docMk/>
            <pc:sldMk cId="437470728" sldId="281"/>
            <ac:spMk id="2" creationId="{A78BDF37-76EC-D9D4-090C-F2D34CF668DC}"/>
          </ac:spMkLst>
        </pc:spChg>
        <pc:spChg chg="mod">
          <ac:chgData name="Verina Abdelmesih" userId="3b59d4c3-b193-477f-bd27-4db46a241acc" providerId="ADAL" clId="{9BB741CA-7EDD-470F-98F4-C1AC8F5860DF}" dt="2023-11-17T00:02:53.063" v="1005" actId="255"/>
          <ac:spMkLst>
            <pc:docMk/>
            <pc:sldMk cId="437470728" sldId="281"/>
            <ac:spMk id="3" creationId="{C38F0CFF-0633-DBFA-4973-A06ABF46C304}"/>
          </ac:spMkLst>
        </pc:spChg>
      </pc:sldChg>
      <pc:sldChg chg="modSp new mod">
        <pc:chgData name="Verina Abdelmesih" userId="3b59d4c3-b193-477f-bd27-4db46a241acc" providerId="ADAL" clId="{9BB741CA-7EDD-470F-98F4-C1AC8F5860DF}" dt="2023-12-05T00:27:55.945" v="1401" actId="27636"/>
        <pc:sldMkLst>
          <pc:docMk/>
          <pc:sldMk cId="149315244" sldId="282"/>
        </pc:sldMkLst>
        <pc:spChg chg="mod">
          <ac:chgData name="Verina Abdelmesih" userId="3b59d4c3-b193-477f-bd27-4db46a241acc" providerId="ADAL" clId="{9BB741CA-7EDD-470F-98F4-C1AC8F5860DF}" dt="2023-12-05T00:27:55.721" v="1397"/>
          <ac:spMkLst>
            <pc:docMk/>
            <pc:sldMk cId="149315244" sldId="282"/>
            <ac:spMk id="2" creationId="{3DA2F2F0-B134-3998-58AA-AC5790F0A1C9}"/>
          </ac:spMkLst>
        </pc:spChg>
        <pc:spChg chg="mod">
          <ac:chgData name="Verina Abdelmesih" userId="3b59d4c3-b193-477f-bd27-4db46a241acc" providerId="ADAL" clId="{9BB741CA-7EDD-470F-98F4-C1AC8F5860DF}" dt="2023-12-05T00:27:55.945" v="1401" actId="27636"/>
          <ac:spMkLst>
            <pc:docMk/>
            <pc:sldMk cId="149315244" sldId="282"/>
            <ac:spMk id="3" creationId="{ABC5148F-08C1-D951-5F0D-29D348C568F2}"/>
          </ac:spMkLst>
        </pc:spChg>
      </pc:sldChg>
      <pc:sldChg chg="modSp new mod">
        <pc:chgData name="Verina Abdelmesih" userId="3b59d4c3-b193-477f-bd27-4db46a241acc" providerId="ADAL" clId="{9BB741CA-7EDD-470F-98F4-C1AC8F5860DF}" dt="2023-12-05T00:27:55.721" v="1397"/>
        <pc:sldMkLst>
          <pc:docMk/>
          <pc:sldMk cId="1519495017" sldId="283"/>
        </pc:sldMkLst>
        <pc:spChg chg="mod">
          <ac:chgData name="Verina Abdelmesih" userId="3b59d4c3-b193-477f-bd27-4db46a241acc" providerId="ADAL" clId="{9BB741CA-7EDD-470F-98F4-C1AC8F5860DF}" dt="2023-12-05T00:27:55.721" v="1397"/>
          <ac:spMkLst>
            <pc:docMk/>
            <pc:sldMk cId="1519495017" sldId="283"/>
            <ac:spMk id="2" creationId="{D1F7E5E6-A551-DFE7-CFDF-AB0803CEBC8D}"/>
          </ac:spMkLst>
        </pc:spChg>
        <pc:spChg chg="mod">
          <ac:chgData name="Verina Abdelmesih" userId="3b59d4c3-b193-477f-bd27-4db46a241acc" providerId="ADAL" clId="{9BB741CA-7EDD-470F-98F4-C1AC8F5860DF}" dt="2023-12-05T00:27:55.721" v="1397"/>
          <ac:spMkLst>
            <pc:docMk/>
            <pc:sldMk cId="1519495017" sldId="283"/>
            <ac:spMk id="3" creationId="{E8F92270-DE51-A671-E947-1354A534C3A9}"/>
          </ac:spMkLst>
        </pc:spChg>
      </pc:sldChg>
      <pc:sldChg chg="modSp new mod">
        <pc:chgData name="Verina Abdelmesih" userId="3b59d4c3-b193-477f-bd27-4db46a241acc" providerId="ADAL" clId="{9BB741CA-7EDD-470F-98F4-C1AC8F5860DF}" dt="2023-12-05T00:27:55.721" v="1397"/>
        <pc:sldMkLst>
          <pc:docMk/>
          <pc:sldMk cId="2235384306" sldId="284"/>
        </pc:sldMkLst>
        <pc:spChg chg="mod">
          <ac:chgData name="Verina Abdelmesih" userId="3b59d4c3-b193-477f-bd27-4db46a241acc" providerId="ADAL" clId="{9BB741CA-7EDD-470F-98F4-C1AC8F5860DF}" dt="2023-12-05T00:27:55.721" v="1397"/>
          <ac:spMkLst>
            <pc:docMk/>
            <pc:sldMk cId="2235384306" sldId="284"/>
            <ac:spMk id="2" creationId="{E45B30F8-AEC4-7A3A-02E6-690FCB2AD4A5}"/>
          </ac:spMkLst>
        </pc:spChg>
        <pc:spChg chg="mod">
          <ac:chgData name="Verina Abdelmesih" userId="3b59d4c3-b193-477f-bd27-4db46a241acc" providerId="ADAL" clId="{9BB741CA-7EDD-470F-98F4-C1AC8F5860DF}" dt="2023-12-05T00:27:55.721" v="1397"/>
          <ac:spMkLst>
            <pc:docMk/>
            <pc:sldMk cId="2235384306" sldId="284"/>
            <ac:spMk id="3" creationId="{4C47DA57-4BAF-A522-23EE-25DBD9A89ADA}"/>
          </ac:spMkLst>
        </pc:spChg>
      </pc:sldChg>
      <pc:sldChg chg="modSp">
        <pc:chgData name="Verina Abdelmesih" userId="3b59d4c3-b193-477f-bd27-4db46a241acc" providerId="ADAL" clId="{9BB741CA-7EDD-470F-98F4-C1AC8F5860DF}" dt="2023-12-05T00:27:55.721" v="1397"/>
        <pc:sldMkLst>
          <pc:docMk/>
          <pc:sldMk cId="2452684891" sldId="285"/>
        </pc:sldMkLst>
        <pc:spChg chg="mod">
          <ac:chgData name="Verina Abdelmesih" userId="3b59d4c3-b193-477f-bd27-4db46a241acc" providerId="ADAL" clId="{9BB741CA-7EDD-470F-98F4-C1AC8F5860DF}" dt="2023-12-05T00:27:55.721" v="1397"/>
          <ac:spMkLst>
            <pc:docMk/>
            <pc:sldMk cId="2452684891" sldId="285"/>
            <ac:spMk id="2" creationId="{EA9535F6-42FD-30F9-DE37-65BD91DEF18A}"/>
          </ac:spMkLst>
        </pc:spChg>
        <pc:spChg chg="mod">
          <ac:chgData name="Verina Abdelmesih" userId="3b59d4c3-b193-477f-bd27-4db46a241acc" providerId="ADAL" clId="{9BB741CA-7EDD-470F-98F4-C1AC8F5860DF}" dt="2023-12-05T00:27:55.721" v="1397"/>
          <ac:spMkLst>
            <pc:docMk/>
            <pc:sldMk cId="2452684891" sldId="285"/>
            <ac:spMk id="3" creationId="{771D20DE-4791-237E-4EC0-3FAFB9773C28}"/>
          </ac:spMkLst>
        </pc:spChg>
      </pc:sldChg>
      <pc:sldChg chg="addSp modSp mod ord">
        <pc:chgData name="Verina Abdelmesih" userId="3b59d4c3-b193-477f-bd27-4db46a241acc" providerId="ADAL" clId="{9BB741CA-7EDD-470F-98F4-C1AC8F5860DF}" dt="2023-12-05T00:32:33.819" v="1591" actId="14100"/>
        <pc:sldMkLst>
          <pc:docMk/>
          <pc:sldMk cId="2086115152" sldId="286"/>
        </pc:sldMkLst>
        <pc:spChg chg="mod">
          <ac:chgData name="Verina Abdelmesih" userId="3b59d4c3-b193-477f-bd27-4db46a241acc" providerId="ADAL" clId="{9BB741CA-7EDD-470F-98F4-C1AC8F5860DF}" dt="2023-12-05T00:32:33.819" v="1591" actId="14100"/>
          <ac:spMkLst>
            <pc:docMk/>
            <pc:sldMk cId="2086115152" sldId="286"/>
            <ac:spMk id="2" creationId="{E962A36B-7C58-EFEB-9AC8-AB9B9C8291E3}"/>
          </ac:spMkLst>
        </pc:spChg>
        <pc:spChg chg="mod">
          <ac:chgData name="Verina Abdelmesih" userId="3b59d4c3-b193-477f-bd27-4db46a241acc" providerId="ADAL" clId="{9BB741CA-7EDD-470F-98F4-C1AC8F5860DF}" dt="2023-12-05T00:31:50.842" v="1585" actId="207"/>
          <ac:spMkLst>
            <pc:docMk/>
            <pc:sldMk cId="2086115152" sldId="286"/>
            <ac:spMk id="3" creationId="{774C22C4-ADFB-9D47-FF16-1805FA430BE9}"/>
          </ac:spMkLst>
        </pc:spChg>
        <pc:picChg chg="add mod">
          <ac:chgData name="Verina Abdelmesih" userId="3b59d4c3-b193-477f-bd27-4db46a241acc" providerId="ADAL" clId="{9BB741CA-7EDD-470F-98F4-C1AC8F5860DF}" dt="2023-12-05T00:31:56.970" v="1587" actId="1076"/>
          <ac:picMkLst>
            <pc:docMk/>
            <pc:sldMk cId="2086115152" sldId="286"/>
            <ac:picMk id="4" creationId="{04AC2EED-F4F2-49E2-F43B-0511CF5D3D16}"/>
          </ac:picMkLst>
        </pc:picChg>
      </pc:sldChg>
      <pc:sldChg chg="addSp delSp modSp new mod">
        <pc:chgData name="Verina Abdelmesih" userId="3b59d4c3-b193-477f-bd27-4db46a241acc" providerId="ADAL" clId="{9BB741CA-7EDD-470F-98F4-C1AC8F5860DF}" dt="2023-12-05T00:42:02.872" v="1791" actId="478"/>
        <pc:sldMkLst>
          <pc:docMk/>
          <pc:sldMk cId="1073051877" sldId="287"/>
        </pc:sldMkLst>
        <pc:spChg chg="del mod">
          <ac:chgData name="Verina Abdelmesih" userId="3b59d4c3-b193-477f-bd27-4db46a241acc" providerId="ADAL" clId="{9BB741CA-7EDD-470F-98F4-C1AC8F5860DF}" dt="2023-12-05T00:41:21.475" v="1783" actId="478"/>
          <ac:spMkLst>
            <pc:docMk/>
            <pc:sldMk cId="1073051877" sldId="287"/>
            <ac:spMk id="2" creationId="{2CB7EB0D-7DBF-C6B6-CDAA-73CC541B2DE9}"/>
          </ac:spMkLst>
        </pc:spChg>
        <pc:spChg chg="del mod">
          <ac:chgData name="Verina Abdelmesih" userId="3b59d4c3-b193-477f-bd27-4db46a241acc" providerId="ADAL" clId="{9BB741CA-7EDD-470F-98F4-C1AC8F5860DF}" dt="2023-12-05T00:41:50.183" v="1788" actId="478"/>
          <ac:spMkLst>
            <pc:docMk/>
            <pc:sldMk cId="1073051877" sldId="287"/>
            <ac:spMk id="3" creationId="{8912B233-74EC-D7D7-F215-FE6920EEB9AB}"/>
          </ac:spMkLst>
        </pc:spChg>
        <pc:spChg chg="add del mod">
          <ac:chgData name="Verina Abdelmesih" userId="3b59d4c3-b193-477f-bd27-4db46a241acc" providerId="ADAL" clId="{9BB741CA-7EDD-470F-98F4-C1AC8F5860DF}" dt="2023-12-05T00:41:35.871" v="1786" actId="478"/>
          <ac:spMkLst>
            <pc:docMk/>
            <pc:sldMk cId="1073051877" sldId="287"/>
            <ac:spMk id="5" creationId="{29684BF2-D1EC-676B-F944-415787F48181}"/>
          </ac:spMkLst>
        </pc:spChg>
        <pc:spChg chg="add del mod">
          <ac:chgData name="Verina Abdelmesih" userId="3b59d4c3-b193-477f-bd27-4db46a241acc" providerId="ADAL" clId="{9BB741CA-7EDD-470F-98F4-C1AC8F5860DF}" dt="2023-12-05T00:42:02.872" v="1791" actId="478"/>
          <ac:spMkLst>
            <pc:docMk/>
            <pc:sldMk cId="1073051877" sldId="287"/>
            <ac:spMk id="7" creationId="{6A8CC922-2584-39F5-2007-C59FEE84B755}"/>
          </ac:spMkLst>
        </pc:spChg>
      </pc:sldChg>
      <pc:sldChg chg="new del">
        <pc:chgData name="Verina Abdelmesih" userId="3b59d4c3-b193-477f-bd27-4db46a241acc" providerId="ADAL" clId="{9BB741CA-7EDD-470F-98F4-C1AC8F5860DF}" dt="2023-11-20T02:16:57.309" v="1381" actId="47"/>
        <pc:sldMkLst>
          <pc:docMk/>
          <pc:sldMk cId="2001920888" sldId="287"/>
        </pc:sldMkLst>
      </pc:sldChg>
      <pc:sldChg chg="addSp delSp modSp new mod setBg">
        <pc:chgData name="Verina Abdelmesih" userId="3b59d4c3-b193-477f-bd27-4db46a241acc" providerId="ADAL" clId="{9BB741CA-7EDD-470F-98F4-C1AC8F5860DF}" dt="2023-12-05T00:47:44.523" v="1893" actId="122"/>
        <pc:sldMkLst>
          <pc:docMk/>
          <pc:sldMk cId="1316023389" sldId="288"/>
        </pc:sldMkLst>
        <pc:spChg chg="mod">
          <ac:chgData name="Verina Abdelmesih" userId="3b59d4c3-b193-477f-bd27-4db46a241acc" providerId="ADAL" clId="{9BB741CA-7EDD-470F-98F4-C1AC8F5860DF}" dt="2023-12-05T00:47:44.523" v="1893" actId="122"/>
          <ac:spMkLst>
            <pc:docMk/>
            <pc:sldMk cId="1316023389" sldId="288"/>
            <ac:spMk id="2" creationId="{069930E4-2216-AEEA-0717-8C241E1D3A96}"/>
          </ac:spMkLst>
        </pc:spChg>
        <pc:spChg chg="del mod">
          <ac:chgData name="Verina Abdelmesih" userId="3b59d4c3-b193-477f-bd27-4db46a241acc" providerId="ADAL" clId="{9BB741CA-7EDD-470F-98F4-C1AC8F5860DF}" dt="2023-12-05T00:43:53.680" v="1852" actId="478"/>
          <ac:spMkLst>
            <pc:docMk/>
            <pc:sldMk cId="1316023389" sldId="288"/>
            <ac:spMk id="3" creationId="{3ABC53BE-92AA-DE17-2CB9-36EA9C6ACE90}"/>
          </ac:spMkLst>
        </pc:spChg>
        <pc:spChg chg="add mod">
          <ac:chgData name="Verina Abdelmesih" userId="3b59d4c3-b193-477f-bd27-4db46a241acc" providerId="ADAL" clId="{9BB741CA-7EDD-470F-98F4-C1AC8F5860DF}" dt="2023-12-05T00:45:54.097" v="1876" actId="255"/>
          <ac:spMkLst>
            <pc:docMk/>
            <pc:sldMk cId="1316023389" sldId="288"/>
            <ac:spMk id="4" creationId="{99B785FA-2D2C-25A3-01D8-F04F487286E8}"/>
          </ac:spMkLst>
        </pc:spChg>
        <pc:spChg chg="add mod">
          <ac:chgData name="Verina Abdelmesih" userId="3b59d4c3-b193-477f-bd27-4db46a241acc" providerId="ADAL" clId="{9BB741CA-7EDD-470F-98F4-C1AC8F5860DF}" dt="2023-12-05T00:46:32.501" v="1882" actId="1076"/>
          <ac:spMkLst>
            <pc:docMk/>
            <pc:sldMk cId="1316023389" sldId="288"/>
            <ac:spMk id="5" creationId="{CA69D5C3-C235-4AD5-79D1-DBD707B4403F}"/>
          </ac:spMkLst>
        </pc:spChg>
        <pc:spChg chg="add del mod">
          <ac:chgData name="Verina Abdelmesih" userId="3b59d4c3-b193-477f-bd27-4db46a241acc" providerId="ADAL" clId="{9BB741CA-7EDD-470F-98F4-C1AC8F5860DF}" dt="2023-12-05T00:46:41.549" v="1884" actId="478"/>
          <ac:spMkLst>
            <pc:docMk/>
            <pc:sldMk cId="1316023389" sldId="288"/>
            <ac:spMk id="6" creationId="{CA69D5C3-C235-4AD5-79D1-DBD707B4403F}"/>
          </ac:spMkLst>
        </pc:spChg>
        <pc:spChg chg="add del mod">
          <ac:chgData name="Verina Abdelmesih" userId="3b59d4c3-b193-477f-bd27-4db46a241acc" providerId="ADAL" clId="{9BB741CA-7EDD-470F-98F4-C1AC8F5860DF}" dt="2023-12-05T00:46:55.068" v="1886" actId="478"/>
          <ac:spMkLst>
            <pc:docMk/>
            <pc:sldMk cId="1316023389" sldId="288"/>
            <ac:spMk id="7" creationId="{CA69D5C3-C235-4AD5-79D1-DBD707B4403F}"/>
          </ac:spMkLst>
        </pc:spChg>
        <pc:spChg chg="add mod">
          <ac:chgData name="Verina Abdelmesih" userId="3b59d4c3-b193-477f-bd27-4db46a241acc" providerId="ADAL" clId="{9BB741CA-7EDD-470F-98F4-C1AC8F5860DF}" dt="2023-12-05T00:47:28.213" v="1891" actId="1076"/>
          <ac:spMkLst>
            <pc:docMk/>
            <pc:sldMk cId="1316023389" sldId="288"/>
            <ac:spMk id="9" creationId="{45FDC261-4A44-7E6C-7AAB-EAF3EDC63520}"/>
          </ac:spMkLst>
        </pc:spChg>
        <pc:picChg chg="add del mod">
          <ac:chgData name="Verina Abdelmesih" userId="3b59d4c3-b193-477f-bd27-4db46a241acc" providerId="ADAL" clId="{9BB741CA-7EDD-470F-98F4-C1AC8F5860DF}" dt="2023-12-05T00:43:53.680" v="1852" actId="478"/>
          <ac:picMkLst>
            <pc:docMk/>
            <pc:sldMk cId="1316023389" sldId="288"/>
            <ac:picMk id="2050" creationId="{3EFDDB21-1174-9C35-016F-703F64E7A832}"/>
          </ac:picMkLst>
        </pc:picChg>
        <pc:picChg chg="add del mod">
          <ac:chgData name="Verina Abdelmesih" userId="3b59d4c3-b193-477f-bd27-4db46a241acc" providerId="ADAL" clId="{9BB741CA-7EDD-470F-98F4-C1AC8F5860DF}" dt="2023-12-05T00:44:39.536" v="1862" actId="478"/>
          <ac:picMkLst>
            <pc:docMk/>
            <pc:sldMk cId="1316023389" sldId="288"/>
            <ac:picMk id="2052" creationId="{ED6B579C-49A4-BD7C-63BC-158FD796AEAC}"/>
          </ac:picMkLst>
        </pc:picChg>
        <pc:picChg chg="add del mod">
          <ac:chgData name="Verina Abdelmesih" userId="3b59d4c3-b193-477f-bd27-4db46a241acc" providerId="ADAL" clId="{9BB741CA-7EDD-470F-98F4-C1AC8F5860DF}" dt="2023-12-05T00:44:39.536" v="1862" actId="478"/>
          <ac:picMkLst>
            <pc:docMk/>
            <pc:sldMk cId="1316023389" sldId="288"/>
            <ac:picMk id="2054" creationId="{98083CD1-DA66-54A2-D894-AA718302DE2C}"/>
          </ac:picMkLst>
        </pc:picChg>
        <pc:picChg chg="add mod">
          <ac:chgData name="Verina Abdelmesih" userId="3b59d4c3-b193-477f-bd27-4db46a241acc" providerId="ADAL" clId="{9BB741CA-7EDD-470F-98F4-C1AC8F5860DF}" dt="2023-12-05T00:46:17.635" v="1880" actId="14100"/>
          <ac:picMkLst>
            <pc:docMk/>
            <pc:sldMk cId="1316023389" sldId="288"/>
            <ac:picMk id="2056" creationId="{73791B9F-02C8-2EA4-671C-7C75805399AF}"/>
          </ac:picMkLst>
        </pc:picChg>
        <pc:picChg chg="add del mod">
          <ac:chgData name="Verina Abdelmesih" userId="3b59d4c3-b193-477f-bd27-4db46a241acc" providerId="ADAL" clId="{9BB741CA-7EDD-470F-98F4-C1AC8F5860DF}" dt="2023-12-05T00:45:17.535" v="1868" actId="478"/>
          <ac:picMkLst>
            <pc:docMk/>
            <pc:sldMk cId="1316023389" sldId="288"/>
            <ac:picMk id="2058" creationId="{A74CC023-FDB1-B35C-472B-3F2EACC8D77F}"/>
          </ac:picMkLst>
        </pc:picChg>
        <pc:picChg chg="add mod">
          <ac:chgData name="Verina Abdelmesih" userId="3b59d4c3-b193-477f-bd27-4db46a241acc" providerId="ADAL" clId="{9BB741CA-7EDD-470F-98F4-C1AC8F5860DF}" dt="2023-12-05T00:46:00.989" v="1878" actId="14100"/>
          <ac:picMkLst>
            <pc:docMk/>
            <pc:sldMk cId="1316023389" sldId="288"/>
            <ac:picMk id="2060" creationId="{1E6A6ED7-6858-08E0-4255-D7E070404A26}"/>
          </ac:picMkLst>
        </pc:picChg>
      </pc:sldChg>
      <pc:sldChg chg="modSp new">
        <pc:chgData name="Verina Abdelmesih" userId="3b59d4c3-b193-477f-bd27-4db46a241acc" providerId="ADAL" clId="{9BB741CA-7EDD-470F-98F4-C1AC8F5860DF}" dt="2023-12-05T00:27:55.721" v="1397"/>
        <pc:sldMkLst>
          <pc:docMk/>
          <pc:sldMk cId="3746302909" sldId="289"/>
        </pc:sldMkLst>
        <pc:spChg chg="mod">
          <ac:chgData name="Verina Abdelmesih" userId="3b59d4c3-b193-477f-bd27-4db46a241acc" providerId="ADAL" clId="{9BB741CA-7EDD-470F-98F4-C1AC8F5860DF}" dt="2023-12-05T00:27:55.721" v="1397"/>
          <ac:spMkLst>
            <pc:docMk/>
            <pc:sldMk cId="3746302909" sldId="289"/>
            <ac:spMk id="2" creationId="{D63F30FC-E606-21C2-CC75-F6AF04D6BFA2}"/>
          </ac:spMkLst>
        </pc:spChg>
        <pc:spChg chg="mod">
          <ac:chgData name="Verina Abdelmesih" userId="3b59d4c3-b193-477f-bd27-4db46a241acc" providerId="ADAL" clId="{9BB741CA-7EDD-470F-98F4-C1AC8F5860DF}" dt="2023-12-05T00:27:55.721" v="1397"/>
          <ac:spMkLst>
            <pc:docMk/>
            <pc:sldMk cId="3746302909" sldId="289"/>
            <ac:spMk id="3" creationId="{7C813350-99FA-2CDA-1B54-C1A494AF6B94}"/>
          </ac:spMkLst>
        </pc:spChg>
      </pc:sldChg>
      <pc:sldChg chg="addSp delSp modSp new mod ord modClrScheme chgLayout">
        <pc:chgData name="Verina Abdelmesih" userId="3b59d4c3-b193-477f-bd27-4db46a241acc" providerId="ADAL" clId="{9BB741CA-7EDD-470F-98F4-C1AC8F5860DF}" dt="2023-12-05T00:30:41.205" v="1583" actId="14100"/>
        <pc:sldMkLst>
          <pc:docMk/>
          <pc:sldMk cId="1547569592" sldId="290"/>
        </pc:sldMkLst>
        <pc:spChg chg="del mod ord">
          <ac:chgData name="Verina Abdelmesih" userId="3b59d4c3-b193-477f-bd27-4db46a241acc" providerId="ADAL" clId="{9BB741CA-7EDD-470F-98F4-C1AC8F5860DF}" dt="2023-12-05T00:28:33.591" v="1406" actId="700"/>
          <ac:spMkLst>
            <pc:docMk/>
            <pc:sldMk cId="1547569592" sldId="290"/>
            <ac:spMk id="2" creationId="{A516029C-20D8-B748-03A5-149059D75407}"/>
          </ac:spMkLst>
        </pc:spChg>
        <pc:spChg chg="del mod ord">
          <ac:chgData name="Verina Abdelmesih" userId="3b59d4c3-b193-477f-bd27-4db46a241acc" providerId="ADAL" clId="{9BB741CA-7EDD-470F-98F4-C1AC8F5860DF}" dt="2023-12-05T00:28:33.591" v="1406" actId="700"/>
          <ac:spMkLst>
            <pc:docMk/>
            <pc:sldMk cId="1547569592" sldId="290"/>
            <ac:spMk id="3" creationId="{48439B88-1393-BD06-B5CB-40DB7426CECC}"/>
          </ac:spMkLst>
        </pc:spChg>
        <pc:spChg chg="add mod ord">
          <ac:chgData name="Verina Abdelmesih" userId="3b59d4c3-b193-477f-bd27-4db46a241acc" providerId="ADAL" clId="{9BB741CA-7EDD-470F-98F4-C1AC8F5860DF}" dt="2023-12-05T00:30:41.205" v="1583" actId="14100"/>
          <ac:spMkLst>
            <pc:docMk/>
            <pc:sldMk cId="1547569592" sldId="290"/>
            <ac:spMk id="4" creationId="{4E68DCF8-5F74-7C59-8F54-23D9E1282347}"/>
          </ac:spMkLst>
        </pc:spChg>
        <pc:spChg chg="add mod ord">
          <ac:chgData name="Verina Abdelmesih" userId="3b59d4c3-b193-477f-bd27-4db46a241acc" providerId="ADAL" clId="{9BB741CA-7EDD-470F-98F4-C1AC8F5860DF}" dt="2023-12-05T00:30:35.444" v="1582" actId="1076"/>
          <ac:spMkLst>
            <pc:docMk/>
            <pc:sldMk cId="1547569592" sldId="290"/>
            <ac:spMk id="5" creationId="{13CC1CEB-DDE7-D0CE-B19A-982A21FDA275}"/>
          </ac:spMkLst>
        </pc:spChg>
      </pc:sldChg>
    </pc:docChg>
  </pc:docChgLst>
  <pc:docChgLst>
    <pc:chgData name="Verina Abdelmesih" userId="3b59d4c3-b193-477f-bd27-4db46a241acc" providerId="ADAL" clId="{AAA915EB-FB12-C049-A01B-3013FDBF291E}"/>
    <pc:docChg chg="undo custSel modSld">
      <pc:chgData name="Verina Abdelmesih" userId="3b59d4c3-b193-477f-bd27-4db46a241acc" providerId="ADAL" clId="{AAA915EB-FB12-C049-A01B-3013FDBF291E}" dt="2023-12-08T03:56:09.262" v="71" actId="1076"/>
      <pc:docMkLst>
        <pc:docMk/>
      </pc:docMkLst>
      <pc:sldChg chg="modSp">
        <pc:chgData name="Verina Abdelmesih" userId="3b59d4c3-b193-477f-bd27-4db46a241acc" providerId="ADAL" clId="{AAA915EB-FB12-C049-A01B-3013FDBF291E}" dt="2023-12-08T03:51:11.710" v="58" actId="20577"/>
        <pc:sldMkLst>
          <pc:docMk/>
          <pc:sldMk cId="3333778117" sldId="264"/>
        </pc:sldMkLst>
        <pc:spChg chg="mod">
          <ac:chgData name="Verina Abdelmesih" userId="3b59d4c3-b193-477f-bd27-4db46a241acc" providerId="ADAL" clId="{AAA915EB-FB12-C049-A01B-3013FDBF291E}" dt="2023-12-08T03:51:11.710" v="58" actId="20577"/>
          <ac:spMkLst>
            <pc:docMk/>
            <pc:sldMk cId="3333778117" sldId="264"/>
            <ac:spMk id="3" creationId="{A19F0868-69B0-8E13-8CAD-79AB7CC4FECF}"/>
          </ac:spMkLst>
        </pc:spChg>
      </pc:sldChg>
      <pc:sldChg chg="addSp delSp modSp">
        <pc:chgData name="Verina Abdelmesih" userId="3b59d4c3-b193-477f-bd27-4db46a241acc" providerId="ADAL" clId="{AAA915EB-FB12-C049-A01B-3013FDBF291E}" dt="2023-12-08T03:50:37.775" v="36" actId="1076"/>
        <pc:sldMkLst>
          <pc:docMk/>
          <pc:sldMk cId="4096321093" sldId="271"/>
        </pc:sldMkLst>
        <pc:picChg chg="add mod modCrop">
          <ac:chgData name="Verina Abdelmesih" userId="3b59d4c3-b193-477f-bd27-4db46a241acc" providerId="ADAL" clId="{AAA915EB-FB12-C049-A01B-3013FDBF291E}" dt="2023-12-08T03:50:37.775" v="36" actId="1076"/>
          <ac:picMkLst>
            <pc:docMk/>
            <pc:sldMk cId="4096321093" sldId="271"/>
            <ac:picMk id="3" creationId="{79F7AD74-870A-36D6-F410-4BD66CD38F7F}"/>
          </ac:picMkLst>
        </pc:picChg>
        <pc:picChg chg="del">
          <ac:chgData name="Verina Abdelmesih" userId="3b59d4c3-b193-477f-bd27-4db46a241acc" providerId="ADAL" clId="{AAA915EB-FB12-C049-A01B-3013FDBF291E}" dt="2023-12-08T03:49:54.691" v="28" actId="21"/>
          <ac:picMkLst>
            <pc:docMk/>
            <pc:sldMk cId="4096321093" sldId="271"/>
            <ac:picMk id="1026" creationId="{C042B97D-6C7E-1F57-206E-66649A4A0620}"/>
          </ac:picMkLst>
        </pc:picChg>
      </pc:sldChg>
      <pc:sldChg chg="addSp delSp modSp">
        <pc:chgData name="Verina Abdelmesih" userId="3b59d4c3-b193-477f-bd27-4db46a241acc" providerId="ADAL" clId="{AAA915EB-FB12-C049-A01B-3013FDBF291E}" dt="2023-12-08T03:46:36.312" v="15" actId="14100"/>
        <pc:sldMkLst>
          <pc:docMk/>
          <pc:sldMk cId="1519495017" sldId="283"/>
        </pc:sldMkLst>
        <pc:spChg chg="add del mod">
          <ac:chgData name="Verina Abdelmesih" userId="3b59d4c3-b193-477f-bd27-4db46a241acc" providerId="ADAL" clId="{AAA915EB-FB12-C049-A01B-3013FDBF291E}" dt="2023-12-08T03:45:26.485" v="6" actId="21"/>
          <ac:spMkLst>
            <pc:docMk/>
            <pc:sldMk cId="1519495017" sldId="283"/>
            <ac:spMk id="6" creationId="{5AEF53B8-55B7-DC0D-C840-4927B0608837}"/>
          </ac:spMkLst>
        </pc:spChg>
        <pc:graphicFrameChg chg="add del mod ord modGraphic">
          <ac:chgData name="Verina Abdelmesih" userId="3b59d4c3-b193-477f-bd27-4db46a241acc" providerId="ADAL" clId="{AAA915EB-FB12-C049-A01B-3013FDBF291E}" dt="2023-12-08T03:45:10.996" v="4" actId="3680"/>
          <ac:graphicFrameMkLst>
            <pc:docMk/>
            <pc:sldMk cId="1519495017" sldId="283"/>
            <ac:graphicFrameMk id="7" creationId="{D5FC93D7-970F-0835-EBD6-9094C3CABD21}"/>
          </ac:graphicFrameMkLst>
        </pc:graphicFrameChg>
        <pc:picChg chg="add mod modCrop">
          <ac:chgData name="Verina Abdelmesih" userId="3b59d4c3-b193-477f-bd27-4db46a241acc" providerId="ADAL" clId="{AAA915EB-FB12-C049-A01B-3013FDBF291E}" dt="2023-12-08T03:46:36.312" v="15" actId="14100"/>
          <ac:picMkLst>
            <pc:docMk/>
            <pc:sldMk cId="1519495017" sldId="283"/>
            <ac:picMk id="3" creationId="{E04C0D9D-9E61-B0D6-D7C3-CD8431C4E1C8}"/>
          </ac:picMkLst>
        </pc:picChg>
        <pc:picChg chg="del">
          <ac:chgData name="Verina Abdelmesih" userId="3b59d4c3-b193-477f-bd27-4db46a241acc" providerId="ADAL" clId="{AAA915EB-FB12-C049-A01B-3013FDBF291E}" dt="2023-12-08T03:44:49.694" v="1" actId="21"/>
          <ac:picMkLst>
            <pc:docMk/>
            <pc:sldMk cId="1519495017" sldId="283"/>
            <ac:picMk id="1026" creationId="{6DEDC4AB-4C76-E7E0-9D17-6DEB2912A7AC}"/>
          </ac:picMkLst>
        </pc:picChg>
      </pc:sldChg>
      <pc:sldChg chg="addSp delSp modSp">
        <pc:chgData name="Verina Abdelmesih" userId="3b59d4c3-b193-477f-bd27-4db46a241acc" providerId="ADAL" clId="{AAA915EB-FB12-C049-A01B-3013FDBF291E}" dt="2023-12-08T03:56:09.262" v="71" actId="1076"/>
        <pc:sldMkLst>
          <pc:docMk/>
          <pc:sldMk cId="1547569592" sldId="290"/>
        </pc:sldMkLst>
        <pc:picChg chg="add mod">
          <ac:chgData name="Verina Abdelmesih" userId="3b59d4c3-b193-477f-bd27-4db46a241acc" providerId="ADAL" clId="{AAA915EB-FB12-C049-A01B-3013FDBF291E}" dt="2023-12-08T03:53:42.936" v="64" actId="1076"/>
          <ac:picMkLst>
            <pc:docMk/>
            <pc:sldMk cId="1547569592" sldId="290"/>
            <ac:picMk id="2" creationId="{4B7E012A-BD8B-1853-2786-3C93A613F399}"/>
          </ac:picMkLst>
        </pc:picChg>
        <pc:picChg chg="add mod">
          <ac:chgData name="Verina Abdelmesih" userId="3b59d4c3-b193-477f-bd27-4db46a241acc" providerId="ADAL" clId="{AAA915EB-FB12-C049-A01B-3013FDBF291E}" dt="2023-12-08T03:56:09.262" v="71" actId="1076"/>
          <ac:picMkLst>
            <pc:docMk/>
            <pc:sldMk cId="1547569592" sldId="290"/>
            <ac:picMk id="3" creationId="{C80E1108-8527-DC66-5F3E-6A9F14ED52DF}"/>
          </ac:picMkLst>
        </pc:picChg>
        <pc:picChg chg="del">
          <ac:chgData name="Verina Abdelmesih" userId="3b59d4c3-b193-477f-bd27-4db46a241acc" providerId="ADAL" clId="{AAA915EB-FB12-C049-A01B-3013FDBF291E}" dt="2023-12-08T03:55:48.872" v="65" actId="21"/>
          <ac:picMkLst>
            <pc:docMk/>
            <pc:sldMk cId="1547569592" sldId="290"/>
            <ac:picMk id="3074" creationId="{E77B663A-C9B8-AF6D-F5A9-D5A66BCD84AD}"/>
          </ac:picMkLst>
        </pc:picChg>
        <pc:picChg chg="del">
          <ac:chgData name="Verina Abdelmesih" userId="3b59d4c3-b193-477f-bd27-4db46a241acc" providerId="ADAL" clId="{AAA915EB-FB12-C049-A01B-3013FDBF291E}" dt="2023-12-08T03:53:22.098" v="59" actId="21"/>
          <ac:picMkLst>
            <pc:docMk/>
            <pc:sldMk cId="1547569592" sldId="290"/>
            <ac:picMk id="3076" creationId="{29671D79-A0EC-4AF0-795C-241B8A24EC33}"/>
          </ac:picMkLst>
        </pc:picChg>
      </pc:sldChg>
      <pc:sldChg chg="addSp delSp modSp">
        <pc:chgData name="Verina Abdelmesih" userId="3b59d4c3-b193-477f-bd27-4db46a241acc" providerId="ADAL" clId="{AAA915EB-FB12-C049-A01B-3013FDBF291E}" dt="2023-12-08T03:47:44.488" v="27" actId="1076"/>
        <pc:sldMkLst>
          <pc:docMk/>
          <pc:sldMk cId="273360134" sldId="291"/>
        </pc:sldMkLst>
        <pc:spChg chg="add del mod">
          <ac:chgData name="Verina Abdelmesih" userId="3b59d4c3-b193-477f-bd27-4db46a241acc" providerId="ADAL" clId="{AAA915EB-FB12-C049-A01B-3013FDBF291E}" dt="2023-12-08T03:46:50.573" v="17" actId="931"/>
          <ac:spMkLst>
            <pc:docMk/>
            <pc:sldMk cId="273360134" sldId="291"/>
            <ac:spMk id="4" creationId="{12CD4A0E-477D-6FF1-2D44-2891675B99DF}"/>
          </ac:spMkLst>
        </pc:spChg>
        <pc:picChg chg="add mod ord modCrop">
          <ac:chgData name="Verina Abdelmesih" userId="3b59d4c3-b193-477f-bd27-4db46a241acc" providerId="ADAL" clId="{AAA915EB-FB12-C049-A01B-3013FDBF291E}" dt="2023-12-08T03:47:44.488" v="27" actId="1076"/>
          <ac:picMkLst>
            <pc:docMk/>
            <pc:sldMk cId="273360134" sldId="291"/>
            <ac:picMk id="5" creationId="{56FBF10F-9904-19D2-930E-F050ABBE38F2}"/>
          </ac:picMkLst>
        </pc:picChg>
        <pc:picChg chg="del">
          <ac:chgData name="Verina Abdelmesih" userId="3b59d4c3-b193-477f-bd27-4db46a241acc" providerId="ADAL" clId="{AAA915EB-FB12-C049-A01B-3013FDBF291E}" dt="2023-12-08T03:46:45.311" v="16" actId="21"/>
          <ac:picMkLst>
            <pc:docMk/>
            <pc:sldMk cId="273360134" sldId="291"/>
            <ac:picMk id="2050" creationId="{CF2B7CA4-5E50-9ADE-8919-39C03BA077CE}"/>
          </ac:picMkLst>
        </pc:picChg>
      </pc:sldChg>
    </pc:docChg>
  </pc:docChgLst>
  <pc:docChgLst>
    <pc:chgData name="Desiree Leilani Dee" userId="S::dld326@nau.edu::138a6193-8050-405d-94a1-308832063337" providerId="AD" clId="Web-{9DBD7BB4-1E3F-44D6-9034-6654375FFE07}"/>
    <pc:docChg chg="modSld">
      <pc:chgData name="Desiree Leilani Dee" userId="S::dld326@nau.edu::138a6193-8050-405d-94a1-308832063337" providerId="AD" clId="Web-{9DBD7BB4-1E3F-44D6-9034-6654375FFE07}" dt="2023-12-08T05:29:28.981" v="3" actId="1076"/>
      <pc:docMkLst>
        <pc:docMk/>
      </pc:docMkLst>
      <pc:sldChg chg="addSp delSp modSp">
        <pc:chgData name="Desiree Leilani Dee" userId="S::dld326@nau.edu::138a6193-8050-405d-94a1-308832063337" providerId="AD" clId="Web-{9DBD7BB4-1E3F-44D6-9034-6654375FFE07}" dt="2023-12-08T05:29:28.981" v="3" actId="1076"/>
        <pc:sldMkLst>
          <pc:docMk/>
          <pc:sldMk cId="273360134" sldId="291"/>
        </pc:sldMkLst>
        <pc:spChg chg="add del mod">
          <ac:chgData name="Desiree Leilani Dee" userId="S::dld326@nau.edu::138a6193-8050-405d-94a1-308832063337" providerId="AD" clId="Web-{9DBD7BB4-1E3F-44D6-9034-6654375FFE07}" dt="2023-12-08T05:29:21.761" v="1"/>
          <ac:spMkLst>
            <pc:docMk/>
            <pc:sldMk cId="273360134" sldId="291"/>
            <ac:spMk id="4" creationId="{8746217F-FDB3-F499-31D7-EDCD0F139637}"/>
          </ac:spMkLst>
        </pc:spChg>
        <pc:picChg chg="del">
          <ac:chgData name="Desiree Leilani Dee" userId="S::dld326@nau.edu::138a6193-8050-405d-94a1-308832063337" providerId="AD" clId="Web-{9DBD7BB4-1E3F-44D6-9034-6654375FFE07}" dt="2023-12-08T05:29:01.619" v="0"/>
          <ac:picMkLst>
            <pc:docMk/>
            <pc:sldMk cId="273360134" sldId="291"/>
            <ac:picMk id="5" creationId="{56FBF10F-9904-19D2-930E-F050ABBE38F2}"/>
          </ac:picMkLst>
        </pc:picChg>
        <pc:picChg chg="add mod ord">
          <ac:chgData name="Desiree Leilani Dee" userId="S::dld326@nau.edu::138a6193-8050-405d-94a1-308832063337" providerId="AD" clId="Web-{9DBD7BB4-1E3F-44D6-9034-6654375FFE07}" dt="2023-12-08T05:29:28.981" v="3" actId="1076"/>
          <ac:picMkLst>
            <pc:docMk/>
            <pc:sldMk cId="273360134" sldId="291"/>
            <ac:picMk id="6" creationId="{0654A922-1A95-FAD1-EF32-EEC031905825}"/>
          </ac:picMkLst>
        </pc:picChg>
      </pc:sldChg>
    </pc:docChg>
  </pc:docChgLst>
  <pc:docChgLst>
    <pc:chgData name="Verina Abdelmesih" userId="S::va365@nau.edu::3b59d4c3-b193-477f-bd27-4db46a241acc" providerId="AD" clId="Web-{79CE9173-7E17-4E02-9CE4-B37B66B1033C}"/>
    <pc:docChg chg="addSld modSld sldOrd">
      <pc:chgData name="Verina Abdelmesih" userId="S::va365@nau.edu::3b59d4c3-b193-477f-bd27-4db46a241acc" providerId="AD" clId="Web-{79CE9173-7E17-4E02-9CE4-B37B66B1033C}" dt="2023-11-16T22:53:48.268" v="31" actId="1076"/>
      <pc:docMkLst>
        <pc:docMk/>
      </pc:docMkLst>
      <pc:sldChg chg="addSp delSp modSp ord">
        <pc:chgData name="Verina Abdelmesih" userId="S::va365@nau.edu::3b59d4c3-b193-477f-bd27-4db46a241acc" providerId="AD" clId="Web-{79CE9173-7E17-4E02-9CE4-B37B66B1033C}" dt="2023-11-16T22:53:48.268" v="31" actId="1076"/>
        <pc:sldMkLst>
          <pc:docMk/>
          <pc:sldMk cId="2605513858" sldId="263"/>
        </pc:sldMkLst>
        <pc:spChg chg="add del mod">
          <ac:chgData name="Verina Abdelmesih" userId="S::va365@nau.edu::3b59d4c3-b193-477f-bd27-4db46a241acc" providerId="AD" clId="Web-{79CE9173-7E17-4E02-9CE4-B37B66B1033C}" dt="2023-11-16T22:48:11.072" v="3"/>
          <ac:spMkLst>
            <pc:docMk/>
            <pc:sldMk cId="2605513858" sldId="263"/>
            <ac:spMk id="7" creationId="{C1B21DB8-8A7F-5285-87FC-D7815A2CC959}"/>
          </ac:spMkLst>
        </pc:spChg>
        <pc:spChg chg="add del mod">
          <ac:chgData name="Verina Abdelmesih" userId="S::va365@nau.edu::3b59d4c3-b193-477f-bd27-4db46a241acc" providerId="AD" clId="Web-{79CE9173-7E17-4E02-9CE4-B37B66B1033C}" dt="2023-11-16T22:48:23.854" v="5"/>
          <ac:spMkLst>
            <pc:docMk/>
            <pc:sldMk cId="2605513858" sldId="263"/>
            <ac:spMk id="11" creationId="{992D79FF-0432-1657-281A-EBAC99AEA8E7}"/>
          </ac:spMkLst>
        </pc:spChg>
        <pc:graphicFrameChg chg="add del mod">
          <ac:chgData name="Verina Abdelmesih" userId="S::va365@nau.edu::3b59d4c3-b193-477f-bd27-4db46a241acc" providerId="AD" clId="Web-{79CE9173-7E17-4E02-9CE4-B37B66B1033C}" dt="2023-11-16T22:48:26.088" v="6"/>
          <ac:graphicFrameMkLst>
            <pc:docMk/>
            <pc:sldMk cId="2605513858" sldId="263"/>
            <ac:graphicFrameMk id="5" creationId="{A2A5D23B-943A-A527-56E9-40B093B7CC1A}"/>
          </ac:graphicFrameMkLst>
        </pc:graphicFrameChg>
        <pc:graphicFrameChg chg="add del mod ord modGraphic">
          <ac:chgData name="Verina Abdelmesih" userId="S::va365@nau.edu::3b59d4c3-b193-477f-bd27-4db46a241acc" providerId="AD" clId="Web-{79CE9173-7E17-4E02-9CE4-B37B66B1033C}" dt="2023-11-16T22:48:17.869" v="4"/>
          <ac:graphicFrameMkLst>
            <pc:docMk/>
            <pc:sldMk cId="2605513858" sldId="263"/>
            <ac:graphicFrameMk id="9" creationId="{D5B89667-E0C2-F734-1BBF-AE54D0ED1C56}"/>
          </ac:graphicFrameMkLst>
        </pc:graphicFrameChg>
        <pc:picChg chg="del mod">
          <ac:chgData name="Verina Abdelmesih" userId="S::va365@nau.edu::3b59d4c3-b193-477f-bd27-4db46a241acc" providerId="AD" clId="Web-{79CE9173-7E17-4E02-9CE4-B37B66B1033C}" dt="2023-11-16T22:48:01.946" v="2"/>
          <ac:picMkLst>
            <pc:docMk/>
            <pc:sldMk cId="2605513858" sldId="263"/>
            <ac:picMk id="4" creationId="{544850D4-1A19-DA2E-9648-39357F866E1A}"/>
          </ac:picMkLst>
        </pc:picChg>
        <pc:picChg chg="add del mod">
          <ac:chgData name="Verina Abdelmesih" userId="S::va365@nau.edu::3b59d4c3-b193-477f-bd27-4db46a241acc" providerId="AD" clId="Web-{79CE9173-7E17-4E02-9CE4-B37B66B1033C}" dt="2023-11-16T22:49:16.780" v="10"/>
          <ac:picMkLst>
            <pc:docMk/>
            <pc:sldMk cId="2605513858" sldId="263"/>
            <ac:picMk id="12" creationId="{ACD46E57-E42F-9574-7A83-2E29E95A092C}"/>
          </ac:picMkLst>
        </pc:picChg>
        <pc:picChg chg="add del mod">
          <ac:chgData name="Verina Abdelmesih" userId="S::va365@nau.edu::3b59d4c3-b193-477f-bd27-4db46a241acc" providerId="AD" clId="Web-{79CE9173-7E17-4E02-9CE4-B37B66B1033C}" dt="2023-11-16T22:49:14.514" v="9"/>
          <ac:picMkLst>
            <pc:docMk/>
            <pc:sldMk cId="2605513858" sldId="263"/>
            <ac:picMk id="13" creationId="{CDE692E9-B004-2870-4503-7E7A753E0855}"/>
          </ac:picMkLst>
        </pc:picChg>
        <pc:picChg chg="add mod">
          <ac:chgData name="Verina Abdelmesih" userId="S::va365@nau.edu::3b59d4c3-b193-477f-bd27-4db46a241acc" providerId="AD" clId="Web-{79CE9173-7E17-4E02-9CE4-B37B66B1033C}" dt="2023-11-16T22:53:48.268" v="31" actId="1076"/>
          <ac:picMkLst>
            <pc:docMk/>
            <pc:sldMk cId="2605513858" sldId="263"/>
            <ac:picMk id="14" creationId="{F0AF6E49-4FEC-D90B-61A3-07DCE9A6B2C1}"/>
          </ac:picMkLst>
        </pc:picChg>
      </pc:sldChg>
      <pc:sldChg chg="modSp new">
        <pc:chgData name="Verina Abdelmesih" userId="S::va365@nau.edu::3b59d4c3-b193-477f-bd27-4db46a241acc" providerId="AD" clId="Web-{79CE9173-7E17-4E02-9CE4-B37B66B1033C}" dt="2023-11-16T22:51:19.414" v="26" actId="20577"/>
        <pc:sldMkLst>
          <pc:docMk/>
          <pc:sldMk cId="4003940752" sldId="270"/>
        </pc:sldMkLst>
        <pc:spChg chg="mod">
          <ac:chgData name="Verina Abdelmesih" userId="S::va365@nau.edu::3b59d4c3-b193-477f-bd27-4db46a241acc" providerId="AD" clId="Web-{79CE9173-7E17-4E02-9CE4-B37B66B1033C}" dt="2023-11-16T22:51:19.414" v="26" actId="20577"/>
          <ac:spMkLst>
            <pc:docMk/>
            <pc:sldMk cId="4003940752" sldId="270"/>
            <ac:spMk id="2" creationId="{267953FE-1471-78EF-1436-C3B7F0402837}"/>
          </ac:spMkLst>
        </pc:spChg>
      </pc:sldChg>
      <pc:sldChg chg="new">
        <pc:chgData name="Verina Abdelmesih" userId="S::va365@nau.edu::3b59d4c3-b193-477f-bd27-4db46a241acc" providerId="AD" clId="Web-{79CE9173-7E17-4E02-9CE4-B37B66B1033C}" dt="2023-11-16T22:49:34.562" v="12"/>
        <pc:sldMkLst>
          <pc:docMk/>
          <pc:sldMk cId="4096321093" sldId="271"/>
        </pc:sldMkLst>
      </pc:sldChg>
      <pc:sldChg chg="new">
        <pc:chgData name="Verina Abdelmesih" userId="S::va365@nau.edu::3b59d4c3-b193-477f-bd27-4db46a241acc" providerId="AD" clId="Web-{79CE9173-7E17-4E02-9CE4-B37B66B1033C}" dt="2023-11-16T22:49:35.234" v="13"/>
        <pc:sldMkLst>
          <pc:docMk/>
          <pc:sldMk cId="2516696725" sldId="272"/>
        </pc:sldMkLst>
      </pc:sldChg>
    </pc:docChg>
  </pc:docChgLst>
  <pc:docChgLst>
    <pc:chgData name="Verina Abdelmesih" userId="S::va365@nau.edu::3b59d4c3-b193-477f-bd27-4db46a241acc" providerId="AD" clId="Web-{2935070C-6581-4A4E-B73F-37122D01E6E5}"/>
    <pc:docChg chg="addSld delSld modSld sldOrd">
      <pc:chgData name="Verina Abdelmesih" userId="S::va365@nau.edu::3b59d4c3-b193-477f-bd27-4db46a241acc" providerId="AD" clId="Web-{2935070C-6581-4A4E-B73F-37122D01E6E5}" dt="2023-11-17T01:24:39.833" v="97" actId="20577"/>
      <pc:docMkLst>
        <pc:docMk/>
      </pc:docMkLst>
      <pc:sldChg chg="modSp">
        <pc:chgData name="Verina Abdelmesih" userId="S::va365@nau.edu::3b59d4c3-b193-477f-bd27-4db46a241acc" providerId="AD" clId="Web-{2935070C-6581-4A4E-B73F-37122D01E6E5}" dt="2023-11-17T00:54:51.143" v="6" actId="20577"/>
        <pc:sldMkLst>
          <pc:docMk/>
          <pc:sldMk cId="938373922" sldId="257"/>
        </pc:sldMkLst>
        <pc:spChg chg="mod">
          <ac:chgData name="Verina Abdelmesih" userId="S::va365@nau.edu::3b59d4c3-b193-477f-bd27-4db46a241acc" providerId="AD" clId="Web-{2935070C-6581-4A4E-B73F-37122D01E6E5}" dt="2023-11-17T00:54:51.143" v="6" actId="20577"/>
          <ac:spMkLst>
            <pc:docMk/>
            <pc:sldMk cId="938373922" sldId="257"/>
            <ac:spMk id="3" creationId="{846567BC-6169-5A2A-C558-91DB3684E3E7}"/>
          </ac:spMkLst>
        </pc:spChg>
      </pc:sldChg>
      <pc:sldChg chg="modSp">
        <pc:chgData name="Verina Abdelmesih" userId="S::va365@nau.edu::3b59d4c3-b193-477f-bd27-4db46a241acc" providerId="AD" clId="Web-{2935070C-6581-4A4E-B73F-37122D01E6E5}" dt="2023-11-17T00:55:16.519" v="19" actId="20577"/>
        <pc:sldMkLst>
          <pc:docMk/>
          <pc:sldMk cId="3333778117" sldId="264"/>
        </pc:sldMkLst>
        <pc:spChg chg="mod">
          <ac:chgData name="Verina Abdelmesih" userId="S::va365@nau.edu::3b59d4c3-b193-477f-bd27-4db46a241acc" providerId="AD" clId="Web-{2935070C-6581-4A4E-B73F-37122D01E6E5}" dt="2023-11-17T00:55:16.519" v="19" actId="20577"/>
          <ac:spMkLst>
            <pc:docMk/>
            <pc:sldMk cId="3333778117" sldId="264"/>
            <ac:spMk id="3" creationId="{A19F0868-69B0-8E13-8CAD-79AB7CC4FECF}"/>
          </ac:spMkLst>
        </pc:spChg>
      </pc:sldChg>
      <pc:sldChg chg="del">
        <pc:chgData name="Verina Abdelmesih" userId="S::va365@nau.edu::3b59d4c3-b193-477f-bd27-4db46a241acc" providerId="AD" clId="Web-{2935070C-6581-4A4E-B73F-37122D01E6E5}" dt="2023-11-17T00:29:26.039" v="0"/>
        <pc:sldMkLst>
          <pc:docMk/>
          <pc:sldMk cId="3294369067" sldId="266"/>
        </pc:sldMkLst>
      </pc:sldChg>
      <pc:sldChg chg="modSp">
        <pc:chgData name="Verina Abdelmesih" userId="S::va365@nau.edu::3b59d4c3-b193-477f-bd27-4db46a241acc" providerId="AD" clId="Web-{2935070C-6581-4A4E-B73F-37122D01E6E5}" dt="2023-11-17T00:55:48.848" v="20" actId="20577"/>
        <pc:sldMkLst>
          <pc:docMk/>
          <pc:sldMk cId="1913575412" sldId="280"/>
        </pc:sldMkLst>
        <pc:spChg chg="mod">
          <ac:chgData name="Verina Abdelmesih" userId="S::va365@nau.edu::3b59d4c3-b193-477f-bd27-4db46a241acc" providerId="AD" clId="Web-{2935070C-6581-4A4E-B73F-37122D01E6E5}" dt="2023-11-17T00:55:48.848" v="20" actId="20577"/>
          <ac:spMkLst>
            <pc:docMk/>
            <pc:sldMk cId="1913575412" sldId="280"/>
            <ac:spMk id="9" creationId="{089A5FDF-1DA1-0CBD-856B-9C37A6B7F700}"/>
          </ac:spMkLst>
        </pc:spChg>
      </pc:sldChg>
      <pc:sldChg chg="modSp">
        <pc:chgData name="Verina Abdelmesih" userId="S::va365@nau.edu::3b59d4c3-b193-477f-bd27-4db46a241acc" providerId="AD" clId="Web-{2935070C-6581-4A4E-B73F-37122D01E6E5}" dt="2023-11-17T01:24:39.833" v="97" actId="20577"/>
        <pc:sldMkLst>
          <pc:docMk/>
          <pc:sldMk cId="1519495017" sldId="283"/>
        </pc:sldMkLst>
        <pc:spChg chg="mod">
          <ac:chgData name="Verina Abdelmesih" userId="S::va365@nau.edu::3b59d4c3-b193-477f-bd27-4db46a241acc" providerId="AD" clId="Web-{2935070C-6581-4A4E-B73F-37122D01E6E5}" dt="2023-11-17T01:24:39.833" v="97" actId="20577"/>
          <ac:spMkLst>
            <pc:docMk/>
            <pc:sldMk cId="1519495017" sldId="283"/>
            <ac:spMk id="3" creationId="{E8F92270-DE51-A671-E947-1354A534C3A9}"/>
          </ac:spMkLst>
        </pc:spChg>
      </pc:sldChg>
      <pc:sldChg chg="modSp new ord">
        <pc:chgData name="Verina Abdelmesih" userId="S::va365@nau.edu::3b59d4c3-b193-477f-bd27-4db46a241acc" providerId="AD" clId="Web-{2935070C-6581-4A4E-B73F-37122D01E6E5}" dt="2023-11-17T01:24:27.613" v="81" actId="20577"/>
        <pc:sldMkLst>
          <pc:docMk/>
          <pc:sldMk cId="2086115152" sldId="286"/>
        </pc:sldMkLst>
        <pc:spChg chg="mod">
          <ac:chgData name="Verina Abdelmesih" userId="S::va365@nau.edu::3b59d4c3-b193-477f-bd27-4db46a241acc" providerId="AD" clId="Web-{2935070C-6581-4A4E-B73F-37122D01E6E5}" dt="2023-11-17T01:24:27.613" v="81" actId="20577"/>
          <ac:spMkLst>
            <pc:docMk/>
            <pc:sldMk cId="2086115152" sldId="286"/>
            <ac:spMk id="2" creationId="{E962A36B-7C58-EFEB-9AC8-AB9B9C8291E3}"/>
          </ac:spMkLst>
        </pc:spChg>
      </pc:sldChg>
    </pc:docChg>
  </pc:docChgLst>
  <pc:docChgLst>
    <pc:chgData name="Verina Abdelmesih" userId="S::va365@nau.edu::3b59d4c3-b193-477f-bd27-4db46a241acc" providerId="AD" clId="Web-{055B29AD-F295-4EE9-AC84-025A24A721D3}"/>
    <pc:docChg chg="delSld modSld">
      <pc:chgData name="Verina Abdelmesih" userId="S::va365@nau.edu::3b59d4c3-b193-477f-bd27-4db46a241acc" providerId="AD" clId="Web-{055B29AD-F295-4EE9-AC84-025A24A721D3}" dt="2023-12-05T01:22:13.107" v="230" actId="20577"/>
      <pc:docMkLst>
        <pc:docMk/>
      </pc:docMkLst>
      <pc:sldChg chg="modSp">
        <pc:chgData name="Verina Abdelmesih" userId="S::va365@nau.edu::3b59d4c3-b193-477f-bd27-4db46a241acc" providerId="AD" clId="Web-{055B29AD-F295-4EE9-AC84-025A24A721D3}" dt="2023-12-05T01:13:46.134" v="32" actId="20577"/>
        <pc:sldMkLst>
          <pc:docMk/>
          <pc:sldMk cId="938373922" sldId="257"/>
        </pc:sldMkLst>
        <pc:spChg chg="mod">
          <ac:chgData name="Verina Abdelmesih" userId="S::va365@nau.edu::3b59d4c3-b193-477f-bd27-4db46a241acc" providerId="AD" clId="Web-{055B29AD-F295-4EE9-AC84-025A24A721D3}" dt="2023-12-05T01:13:46.134" v="32" actId="20577"/>
          <ac:spMkLst>
            <pc:docMk/>
            <pc:sldMk cId="938373922" sldId="257"/>
            <ac:spMk id="4" creationId="{41A1FD05-2120-FAFF-F531-95B438C0277C}"/>
          </ac:spMkLst>
        </pc:spChg>
      </pc:sldChg>
      <pc:sldChg chg="modSp">
        <pc:chgData name="Verina Abdelmesih" userId="S::va365@nau.edu::3b59d4c3-b193-477f-bd27-4db46a241acc" providerId="AD" clId="Web-{055B29AD-F295-4EE9-AC84-025A24A721D3}" dt="2023-12-05T01:21:14.212" v="212" actId="20577"/>
        <pc:sldMkLst>
          <pc:docMk/>
          <pc:sldMk cId="3905803360" sldId="259"/>
        </pc:sldMkLst>
        <pc:spChg chg="mod">
          <ac:chgData name="Verina Abdelmesih" userId="S::va365@nau.edu::3b59d4c3-b193-477f-bd27-4db46a241acc" providerId="AD" clId="Web-{055B29AD-F295-4EE9-AC84-025A24A721D3}" dt="2023-12-05T01:21:14.212" v="212" actId="20577"/>
          <ac:spMkLst>
            <pc:docMk/>
            <pc:sldMk cId="3905803360" sldId="259"/>
            <ac:spMk id="6" creationId="{588C64BB-3FB1-0644-8910-7F8318C85FAE}"/>
          </ac:spMkLst>
        </pc:spChg>
      </pc:sldChg>
      <pc:sldChg chg="addSp delSp modSp">
        <pc:chgData name="Verina Abdelmesih" userId="S::va365@nau.edu::3b59d4c3-b193-477f-bd27-4db46a241acc" providerId="AD" clId="Web-{055B29AD-F295-4EE9-AC84-025A24A721D3}" dt="2023-12-05T01:14:02.229" v="42" actId="20577"/>
        <pc:sldMkLst>
          <pc:docMk/>
          <pc:sldMk cId="3543620251" sldId="260"/>
        </pc:sldMkLst>
        <pc:spChg chg="add del mod">
          <ac:chgData name="Verina Abdelmesih" userId="S::va365@nau.edu::3b59d4c3-b193-477f-bd27-4db46a241acc" providerId="AD" clId="Web-{055B29AD-F295-4EE9-AC84-025A24A721D3}" dt="2023-12-05T01:14:02.229" v="42" actId="20577"/>
          <ac:spMkLst>
            <pc:docMk/>
            <pc:sldMk cId="3543620251" sldId="260"/>
            <ac:spMk id="4" creationId="{9065C11D-05C2-991D-EB27-3807B547148F}"/>
          </ac:spMkLst>
        </pc:spChg>
      </pc:sldChg>
      <pc:sldChg chg="del">
        <pc:chgData name="Verina Abdelmesih" userId="S::va365@nau.edu::3b59d4c3-b193-477f-bd27-4db46a241acc" providerId="AD" clId="Web-{055B29AD-F295-4EE9-AC84-025A24A721D3}" dt="2023-12-05T01:07:08.700" v="16"/>
        <pc:sldMkLst>
          <pc:docMk/>
          <pc:sldMk cId="4034448778" sldId="261"/>
        </pc:sldMkLst>
      </pc:sldChg>
      <pc:sldChg chg="modSp">
        <pc:chgData name="Verina Abdelmesih" userId="S::va365@nau.edu::3b59d4c3-b193-477f-bd27-4db46a241acc" providerId="AD" clId="Web-{055B29AD-F295-4EE9-AC84-025A24A721D3}" dt="2023-12-05T01:20:27.693" v="185" actId="20577"/>
        <pc:sldMkLst>
          <pc:docMk/>
          <pc:sldMk cId="2605513858" sldId="263"/>
        </pc:sldMkLst>
        <pc:spChg chg="mod">
          <ac:chgData name="Verina Abdelmesih" userId="S::va365@nau.edu::3b59d4c3-b193-477f-bd27-4db46a241acc" providerId="AD" clId="Web-{055B29AD-F295-4EE9-AC84-025A24A721D3}" dt="2023-12-05T01:20:27.693" v="185" actId="20577"/>
          <ac:spMkLst>
            <pc:docMk/>
            <pc:sldMk cId="2605513858" sldId="263"/>
            <ac:spMk id="4" creationId="{B67DB98D-6A73-C91F-585D-065ABBCF71BE}"/>
          </ac:spMkLst>
        </pc:spChg>
      </pc:sldChg>
      <pc:sldChg chg="modSp">
        <pc:chgData name="Verina Abdelmesih" userId="S::va365@nau.edu::3b59d4c3-b193-477f-bd27-4db46a241acc" providerId="AD" clId="Web-{055B29AD-F295-4EE9-AC84-025A24A721D3}" dt="2023-12-05T01:21:34.261" v="219" actId="20577"/>
        <pc:sldMkLst>
          <pc:docMk/>
          <pc:sldMk cId="3333778117" sldId="264"/>
        </pc:sldMkLst>
        <pc:spChg chg="mod">
          <ac:chgData name="Verina Abdelmesih" userId="S::va365@nau.edu::3b59d4c3-b193-477f-bd27-4db46a241acc" providerId="AD" clId="Web-{055B29AD-F295-4EE9-AC84-025A24A721D3}" dt="2023-12-05T01:21:34.261" v="219" actId="20577"/>
          <ac:spMkLst>
            <pc:docMk/>
            <pc:sldMk cId="3333778117" sldId="264"/>
            <ac:spMk id="6" creationId="{789147F8-0856-9695-4D97-B9A148C88173}"/>
          </ac:spMkLst>
        </pc:spChg>
      </pc:sldChg>
      <pc:sldChg chg="modSp">
        <pc:chgData name="Verina Abdelmesih" userId="S::va365@nau.edu::3b59d4c3-b193-477f-bd27-4db46a241acc" providerId="AD" clId="Web-{055B29AD-F295-4EE9-AC84-025A24A721D3}" dt="2023-12-05T01:20:41.679" v="195" actId="20577"/>
        <pc:sldMkLst>
          <pc:docMk/>
          <pc:sldMk cId="2211685052" sldId="265"/>
        </pc:sldMkLst>
        <pc:spChg chg="mod">
          <ac:chgData name="Verina Abdelmesih" userId="S::va365@nau.edu::3b59d4c3-b193-477f-bd27-4db46a241acc" providerId="AD" clId="Web-{055B29AD-F295-4EE9-AC84-025A24A721D3}" dt="2023-12-05T01:20:41.679" v="195" actId="20577"/>
          <ac:spMkLst>
            <pc:docMk/>
            <pc:sldMk cId="2211685052" sldId="265"/>
            <ac:spMk id="6" creationId="{DEDD64E0-71E1-DC16-2F8A-88C2ABF23AFA}"/>
          </ac:spMkLst>
        </pc:spChg>
      </pc:sldChg>
      <pc:sldChg chg="modSp">
        <pc:chgData name="Verina Abdelmesih" userId="S::va365@nau.edu::3b59d4c3-b193-477f-bd27-4db46a241acc" providerId="AD" clId="Web-{055B29AD-F295-4EE9-AC84-025A24A721D3}" dt="2023-12-05T01:17:41.635" v="152" actId="20577"/>
        <pc:sldMkLst>
          <pc:docMk/>
          <pc:sldMk cId="3717442161" sldId="269"/>
        </pc:sldMkLst>
        <pc:spChg chg="mod">
          <ac:chgData name="Verina Abdelmesih" userId="S::va365@nau.edu::3b59d4c3-b193-477f-bd27-4db46a241acc" providerId="AD" clId="Web-{055B29AD-F295-4EE9-AC84-025A24A721D3}" dt="2023-12-05T01:17:41.635" v="152" actId="20577"/>
          <ac:spMkLst>
            <pc:docMk/>
            <pc:sldMk cId="3717442161" sldId="269"/>
            <ac:spMk id="3" creationId="{C4849119-74EA-E4BB-6166-B3AD145627AB}"/>
          </ac:spMkLst>
        </pc:spChg>
      </pc:sldChg>
      <pc:sldChg chg="modSp">
        <pc:chgData name="Verina Abdelmesih" userId="S::va365@nau.edu::3b59d4c3-b193-477f-bd27-4db46a241acc" providerId="AD" clId="Web-{055B29AD-F295-4EE9-AC84-025A24A721D3}" dt="2023-12-05T01:17:34.994" v="145" actId="20577"/>
        <pc:sldMkLst>
          <pc:docMk/>
          <pc:sldMk cId="4003940752" sldId="270"/>
        </pc:sldMkLst>
        <pc:spChg chg="mod">
          <ac:chgData name="Verina Abdelmesih" userId="S::va365@nau.edu::3b59d4c3-b193-477f-bd27-4db46a241acc" providerId="AD" clId="Web-{055B29AD-F295-4EE9-AC84-025A24A721D3}" dt="2023-12-05T01:17:34.994" v="145" actId="20577"/>
          <ac:spMkLst>
            <pc:docMk/>
            <pc:sldMk cId="4003940752" sldId="270"/>
            <ac:spMk id="5" creationId="{E2C85348-DC71-FAB8-A1D1-201850DBD98A}"/>
          </ac:spMkLst>
        </pc:spChg>
      </pc:sldChg>
      <pc:sldChg chg="modSp">
        <pc:chgData name="Verina Abdelmesih" userId="S::va365@nau.edu::3b59d4c3-b193-477f-bd27-4db46a241acc" providerId="AD" clId="Web-{055B29AD-F295-4EE9-AC84-025A24A721D3}" dt="2023-12-05T01:21:06.931" v="204" actId="20577"/>
        <pc:sldMkLst>
          <pc:docMk/>
          <pc:sldMk cId="4096321093" sldId="271"/>
        </pc:sldMkLst>
        <pc:spChg chg="mod">
          <ac:chgData name="Verina Abdelmesih" userId="S::va365@nau.edu::3b59d4c3-b193-477f-bd27-4db46a241acc" providerId="AD" clId="Web-{055B29AD-F295-4EE9-AC84-025A24A721D3}" dt="2023-12-05T01:21:06.931" v="204" actId="20577"/>
          <ac:spMkLst>
            <pc:docMk/>
            <pc:sldMk cId="4096321093" sldId="271"/>
            <ac:spMk id="4" creationId="{6CE8C45B-502C-E133-4A16-88B8398EDF89}"/>
          </ac:spMkLst>
        </pc:spChg>
      </pc:sldChg>
      <pc:sldChg chg="modSp">
        <pc:chgData name="Verina Abdelmesih" userId="S::va365@nau.edu::3b59d4c3-b193-477f-bd27-4db46a241acc" providerId="AD" clId="Web-{055B29AD-F295-4EE9-AC84-025A24A721D3}" dt="2023-12-05T01:17:14.961" v="136" actId="20577"/>
        <pc:sldMkLst>
          <pc:docMk/>
          <pc:sldMk cId="2516696725" sldId="272"/>
        </pc:sldMkLst>
        <pc:spChg chg="mod">
          <ac:chgData name="Verina Abdelmesih" userId="S::va365@nau.edu::3b59d4c3-b193-477f-bd27-4db46a241acc" providerId="AD" clId="Web-{055B29AD-F295-4EE9-AC84-025A24A721D3}" dt="2023-12-05T01:17:14.961" v="136" actId="20577"/>
          <ac:spMkLst>
            <pc:docMk/>
            <pc:sldMk cId="2516696725" sldId="272"/>
            <ac:spMk id="5" creationId="{0866D6DB-2070-B31F-6970-6EC22FA65673}"/>
          </ac:spMkLst>
        </pc:spChg>
      </pc:sldChg>
      <pc:sldChg chg="modSp">
        <pc:chgData name="Verina Abdelmesih" userId="S::va365@nau.edu::3b59d4c3-b193-477f-bd27-4db46a241acc" providerId="AD" clId="Web-{055B29AD-F295-4EE9-AC84-025A24A721D3}" dt="2023-12-05T01:16:58.241" v="127" actId="20577"/>
        <pc:sldMkLst>
          <pc:docMk/>
          <pc:sldMk cId="4132555411" sldId="273"/>
        </pc:sldMkLst>
        <pc:spChg chg="mod">
          <ac:chgData name="Verina Abdelmesih" userId="S::va365@nau.edu::3b59d4c3-b193-477f-bd27-4db46a241acc" providerId="AD" clId="Web-{055B29AD-F295-4EE9-AC84-025A24A721D3}" dt="2023-12-05T01:16:58.241" v="127" actId="20577"/>
          <ac:spMkLst>
            <pc:docMk/>
            <pc:sldMk cId="4132555411" sldId="273"/>
            <ac:spMk id="4" creationId="{59E2F38B-9582-4C40-2217-8DCE5AC90454}"/>
          </ac:spMkLst>
        </pc:spChg>
      </pc:sldChg>
      <pc:sldChg chg="modSp">
        <pc:chgData name="Verina Abdelmesih" userId="S::va365@nau.edu::3b59d4c3-b193-477f-bd27-4db46a241acc" providerId="AD" clId="Web-{055B29AD-F295-4EE9-AC84-025A24A721D3}" dt="2023-12-05T01:16:45.366" v="116" actId="20577"/>
        <pc:sldMkLst>
          <pc:docMk/>
          <pc:sldMk cId="2064189191" sldId="274"/>
        </pc:sldMkLst>
        <pc:spChg chg="mod">
          <ac:chgData name="Verina Abdelmesih" userId="S::va365@nau.edu::3b59d4c3-b193-477f-bd27-4db46a241acc" providerId="AD" clId="Web-{055B29AD-F295-4EE9-AC84-025A24A721D3}" dt="2023-12-05T01:16:45.366" v="116" actId="20577"/>
          <ac:spMkLst>
            <pc:docMk/>
            <pc:sldMk cId="2064189191" sldId="274"/>
            <ac:spMk id="3" creationId="{D1CCB469-2247-6957-E76C-DC0A5806740B}"/>
          </ac:spMkLst>
        </pc:spChg>
      </pc:sldChg>
      <pc:sldChg chg="modSp">
        <pc:chgData name="Verina Abdelmesih" userId="S::va365@nau.edu::3b59d4c3-b193-477f-bd27-4db46a241acc" providerId="AD" clId="Web-{055B29AD-F295-4EE9-AC84-025A24A721D3}" dt="2023-12-05T01:16:31.240" v="107" actId="20577"/>
        <pc:sldMkLst>
          <pc:docMk/>
          <pc:sldMk cId="666435924" sldId="275"/>
        </pc:sldMkLst>
        <pc:spChg chg="mod">
          <ac:chgData name="Verina Abdelmesih" userId="S::va365@nau.edu::3b59d4c3-b193-477f-bd27-4db46a241acc" providerId="AD" clId="Web-{055B29AD-F295-4EE9-AC84-025A24A721D3}" dt="2023-12-05T01:16:31.240" v="107" actId="20577"/>
          <ac:spMkLst>
            <pc:docMk/>
            <pc:sldMk cId="666435924" sldId="275"/>
            <ac:spMk id="3" creationId="{9E3A1133-F108-D4E3-8D4D-2A5D50A19130}"/>
          </ac:spMkLst>
        </pc:spChg>
      </pc:sldChg>
      <pc:sldChg chg="modSp">
        <pc:chgData name="Verina Abdelmesih" userId="S::va365@nau.edu::3b59d4c3-b193-477f-bd27-4db46a241acc" providerId="AD" clId="Web-{055B29AD-F295-4EE9-AC84-025A24A721D3}" dt="2023-12-05T01:14:27.840" v="50" actId="20577"/>
        <pc:sldMkLst>
          <pc:docMk/>
          <pc:sldMk cId="3467939852" sldId="276"/>
        </pc:sldMkLst>
        <pc:spChg chg="mod">
          <ac:chgData name="Verina Abdelmesih" userId="S::va365@nau.edu::3b59d4c3-b193-477f-bd27-4db46a241acc" providerId="AD" clId="Web-{055B29AD-F295-4EE9-AC84-025A24A721D3}" dt="2023-12-05T01:07:34.343" v="17" actId="20577"/>
          <ac:spMkLst>
            <pc:docMk/>
            <pc:sldMk cId="3467939852" sldId="276"/>
            <ac:spMk id="3" creationId="{AEA72EDE-FAE3-10D6-E16B-D2BAFD919797}"/>
          </ac:spMkLst>
        </pc:spChg>
        <pc:spChg chg="mod">
          <ac:chgData name="Verina Abdelmesih" userId="S::va365@nau.edu::3b59d4c3-b193-477f-bd27-4db46a241acc" providerId="AD" clId="Web-{055B29AD-F295-4EE9-AC84-025A24A721D3}" dt="2023-12-05T01:14:27.840" v="50" actId="20577"/>
          <ac:spMkLst>
            <pc:docMk/>
            <pc:sldMk cId="3467939852" sldId="276"/>
            <ac:spMk id="5" creationId="{D1095CAD-6101-1799-8711-40F63AAC60D3}"/>
          </ac:spMkLst>
        </pc:spChg>
      </pc:sldChg>
      <pc:sldChg chg="del">
        <pc:chgData name="Verina Abdelmesih" userId="S::va365@nau.edu::3b59d4c3-b193-477f-bd27-4db46a241acc" providerId="AD" clId="Web-{055B29AD-F295-4EE9-AC84-025A24A721D3}" dt="2023-12-05T01:03:52.812" v="1"/>
        <pc:sldMkLst>
          <pc:docMk/>
          <pc:sldMk cId="724245601" sldId="277"/>
        </pc:sldMkLst>
      </pc:sldChg>
      <pc:sldChg chg="modSp">
        <pc:chgData name="Verina Abdelmesih" userId="S::va365@nau.edu::3b59d4c3-b193-477f-bd27-4db46a241acc" providerId="AD" clId="Web-{055B29AD-F295-4EE9-AC84-025A24A721D3}" dt="2023-12-05T01:15:56.300" v="84" actId="20577"/>
        <pc:sldMkLst>
          <pc:docMk/>
          <pc:sldMk cId="1503218930" sldId="278"/>
        </pc:sldMkLst>
        <pc:spChg chg="mod">
          <ac:chgData name="Verina Abdelmesih" userId="S::va365@nau.edu::3b59d4c3-b193-477f-bd27-4db46a241acc" providerId="AD" clId="Web-{055B29AD-F295-4EE9-AC84-025A24A721D3}" dt="2023-12-05T01:15:56.300" v="84" actId="20577"/>
          <ac:spMkLst>
            <pc:docMk/>
            <pc:sldMk cId="1503218930" sldId="278"/>
            <ac:spMk id="8" creationId="{48F0C61C-9C17-E5A0-F958-47CB52FA4EA1}"/>
          </ac:spMkLst>
        </pc:spChg>
      </pc:sldChg>
      <pc:sldChg chg="modSp">
        <pc:chgData name="Verina Abdelmesih" userId="S::va365@nau.edu::3b59d4c3-b193-477f-bd27-4db46a241acc" providerId="AD" clId="Web-{055B29AD-F295-4EE9-AC84-025A24A721D3}" dt="2023-12-05T01:11:26.406" v="24" actId="14100"/>
        <pc:sldMkLst>
          <pc:docMk/>
          <pc:sldMk cId="2150196959" sldId="279"/>
        </pc:sldMkLst>
        <pc:spChg chg="mod">
          <ac:chgData name="Verina Abdelmesih" userId="S::va365@nau.edu::3b59d4c3-b193-477f-bd27-4db46a241acc" providerId="AD" clId="Web-{055B29AD-F295-4EE9-AC84-025A24A721D3}" dt="2023-12-05T01:11:26.406" v="24" actId="14100"/>
          <ac:spMkLst>
            <pc:docMk/>
            <pc:sldMk cId="2150196959" sldId="279"/>
            <ac:spMk id="2" creationId="{0F559E8D-2465-DD0A-8B38-AA9EFCE7079B}"/>
          </ac:spMkLst>
        </pc:spChg>
      </pc:sldChg>
      <pc:sldChg chg="addSp delSp modSp">
        <pc:chgData name="Verina Abdelmesih" userId="S::va365@nau.edu::3b59d4c3-b193-477f-bd27-4db46a241acc" providerId="AD" clId="Web-{055B29AD-F295-4EE9-AC84-025A24A721D3}" dt="2023-12-05T01:15:03.702" v="59" actId="20577"/>
        <pc:sldMkLst>
          <pc:docMk/>
          <pc:sldMk cId="1913575412" sldId="280"/>
        </pc:sldMkLst>
        <pc:spChg chg="add del mod">
          <ac:chgData name="Verina Abdelmesih" userId="S::va365@nau.edu::3b59d4c3-b193-477f-bd27-4db46a241acc" providerId="AD" clId="Web-{055B29AD-F295-4EE9-AC84-025A24A721D3}" dt="2023-12-05T01:15:03.702" v="59" actId="20577"/>
          <ac:spMkLst>
            <pc:docMk/>
            <pc:sldMk cId="1913575412" sldId="280"/>
            <ac:spMk id="3" creationId="{041F5441-70E3-CFE0-9FF9-26D6FBDFC446}"/>
          </ac:spMkLst>
        </pc:spChg>
      </pc:sldChg>
      <pc:sldChg chg="modSp">
        <pc:chgData name="Verina Abdelmesih" userId="S::va365@nau.edu::3b59d4c3-b193-477f-bd27-4db46a241acc" providerId="AD" clId="Web-{055B29AD-F295-4EE9-AC84-025A24A721D3}" dt="2023-12-05T01:11:02.201" v="20" actId="20577"/>
        <pc:sldMkLst>
          <pc:docMk/>
          <pc:sldMk cId="437470728" sldId="281"/>
        </pc:sldMkLst>
        <pc:spChg chg="mod">
          <ac:chgData name="Verina Abdelmesih" userId="S::va365@nau.edu::3b59d4c3-b193-477f-bd27-4db46a241acc" providerId="AD" clId="Web-{055B29AD-F295-4EE9-AC84-025A24A721D3}" dt="2023-12-05T01:11:02.201" v="20" actId="20577"/>
          <ac:spMkLst>
            <pc:docMk/>
            <pc:sldMk cId="437470728" sldId="281"/>
            <ac:spMk id="3" creationId="{C38F0CFF-0633-DBFA-4973-A06ABF46C304}"/>
          </ac:spMkLst>
        </pc:spChg>
      </pc:sldChg>
      <pc:sldChg chg="delSp modSp">
        <pc:chgData name="Verina Abdelmesih" userId="S::va365@nau.edu::3b59d4c3-b193-477f-bd27-4db46a241acc" providerId="AD" clId="Web-{055B29AD-F295-4EE9-AC84-025A24A721D3}" dt="2023-12-05T01:11:15.890" v="23"/>
        <pc:sldMkLst>
          <pc:docMk/>
          <pc:sldMk cId="149315244" sldId="282"/>
        </pc:sldMkLst>
        <pc:spChg chg="del">
          <ac:chgData name="Verina Abdelmesih" userId="S::va365@nau.edu::3b59d4c3-b193-477f-bd27-4db46a241acc" providerId="AD" clId="Web-{055B29AD-F295-4EE9-AC84-025A24A721D3}" dt="2023-12-05T01:11:15.890" v="23"/>
          <ac:spMkLst>
            <pc:docMk/>
            <pc:sldMk cId="149315244" sldId="282"/>
            <ac:spMk id="2" creationId="{3DA2F2F0-B134-3998-58AA-AC5790F0A1C9}"/>
          </ac:spMkLst>
        </pc:spChg>
        <pc:spChg chg="mod">
          <ac:chgData name="Verina Abdelmesih" userId="S::va365@nau.edu::3b59d4c3-b193-477f-bd27-4db46a241acc" providerId="AD" clId="Web-{055B29AD-F295-4EE9-AC84-025A24A721D3}" dt="2023-12-05T01:11:12.217" v="22" actId="20577"/>
          <ac:spMkLst>
            <pc:docMk/>
            <pc:sldMk cId="149315244" sldId="282"/>
            <ac:spMk id="3" creationId="{ABC5148F-08C1-D951-5F0D-29D348C568F2}"/>
          </ac:spMkLst>
        </pc:spChg>
      </pc:sldChg>
      <pc:sldChg chg="modSp">
        <pc:chgData name="Verina Abdelmesih" userId="S::va365@nau.edu::3b59d4c3-b193-477f-bd27-4db46a241acc" providerId="AD" clId="Web-{055B29AD-F295-4EE9-AC84-025A24A721D3}" dt="2023-12-05T01:15:19.547" v="66" actId="20577"/>
        <pc:sldMkLst>
          <pc:docMk/>
          <pc:sldMk cId="2235384306" sldId="284"/>
        </pc:sldMkLst>
        <pc:spChg chg="mod">
          <ac:chgData name="Verina Abdelmesih" userId="S::va365@nau.edu::3b59d4c3-b193-477f-bd27-4db46a241acc" providerId="AD" clId="Web-{055B29AD-F295-4EE9-AC84-025A24A721D3}" dt="2023-12-05T01:15:19.547" v="66" actId="20577"/>
          <ac:spMkLst>
            <pc:docMk/>
            <pc:sldMk cId="2235384306" sldId="284"/>
            <ac:spMk id="5" creationId="{C8387C24-D13F-6814-7395-68EDE722361F}"/>
          </ac:spMkLst>
        </pc:spChg>
      </pc:sldChg>
      <pc:sldChg chg="addSp delSp modSp">
        <pc:chgData name="Verina Abdelmesih" userId="S::va365@nau.edu::3b59d4c3-b193-477f-bd27-4db46a241acc" providerId="AD" clId="Web-{055B29AD-F295-4EE9-AC84-025A24A721D3}" dt="2023-12-05T01:20:14.693" v="175" actId="20577"/>
        <pc:sldMkLst>
          <pc:docMk/>
          <pc:sldMk cId="2452684891" sldId="285"/>
        </pc:sldMkLst>
        <pc:spChg chg="mod">
          <ac:chgData name="Verina Abdelmesih" userId="S::va365@nau.edu::3b59d4c3-b193-477f-bd27-4db46a241acc" providerId="AD" clId="Web-{055B29AD-F295-4EE9-AC84-025A24A721D3}" dt="2023-12-05T01:05:31.272" v="13" actId="14100"/>
          <ac:spMkLst>
            <pc:docMk/>
            <pc:sldMk cId="2452684891" sldId="285"/>
            <ac:spMk id="3" creationId="{771D20DE-4791-237E-4EC0-3FAFB9773C28}"/>
          </ac:spMkLst>
        </pc:spChg>
        <pc:spChg chg="add del mod">
          <ac:chgData name="Verina Abdelmesih" userId="S::va365@nau.edu::3b59d4c3-b193-477f-bd27-4db46a241acc" providerId="AD" clId="Web-{055B29AD-F295-4EE9-AC84-025A24A721D3}" dt="2023-12-05T01:05:52.555" v="15"/>
          <ac:spMkLst>
            <pc:docMk/>
            <pc:sldMk cId="2452684891" sldId="285"/>
            <ac:spMk id="6" creationId="{4CCC389D-B943-C767-F15B-E5F32BE83530}"/>
          </ac:spMkLst>
        </pc:spChg>
        <pc:spChg chg="mod">
          <ac:chgData name="Verina Abdelmesih" userId="S::va365@nau.edu::3b59d4c3-b193-477f-bd27-4db46a241acc" providerId="AD" clId="Web-{055B29AD-F295-4EE9-AC84-025A24A721D3}" dt="2023-12-05T01:20:14.693" v="175" actId="20577"/>
          <ac:spMkLst>
            <pc:docMk/>
            <pc:sldMk cId="2452684891" sldId="285"/>
            <ac:spMk id="7" creationId="{03A47622-663C-2499-F5F4-FB9B4E91A792}"/>
          </ac:spMkLst>
        </pc:spChg>
        <pc:picChg chg="mod">
          <ac:chgData name="Verina Abdelmesih" userId="S::va365@nau.edu::3b59d4c3-b193-477f-bd27-4db46a241acc" providerId="AD" clId="Web-{055B29AD-F295-4EE9-AC84-025A24A721D3}" dt="2023-12-05T01:05:23.162" v="10" actId="1076"/>
          <ac:picMkLst>
            <pc:docMk/>
            <pc:sldMk cId="2452684891" sldId="285"/>
            <ac:picMk id="5" creationId="{C4FFE3DE-E6F5-A571-8824-CE6289CE4C1B}"/>
          </ac:picMkLst>
        </pc:picChg>
      </pc:sldChg>
      <pc:sldChg chg="modSp">
        <pc:chgData name="Verina Abdelmesih" userId="S::va365@nau.edu::3b59d4c3-b193-477f-bd27-4db46a241acc" providerId="AD" clId="Web-{055B29AD-F295-4EE9-AC84-025A24A721D3}" dt="2023-12-05T01:22:13.107" v="230" actId="20577"/>
        <pc:sldMkLst>
          <pc:docMk/>
          <pc:sldMk cId="2086115152" sldId="286"/>
        </pc:sldMkLst>
        <pc:spChg chg="mod">
          <ac:chgData name="Verina Abdelmesih" userId="S::va365@nau.edu::3b59d4c3-b193-477f-bd27-4db46a241acc" providerId="AD" clId="Web-{055B29AD-F295-4EE9-AC84-025A24A721D3}" dt="2023-12-05T01:22:13.107" v="230" actId="20577"/>
          <ac:spMkLst>
            <pc:docMk/>
            <pc:sldMk cId="2086115152" sldId="286"/>
            <ac:spMk id="6" creationId="{5271D575-A473-905B-21F1-29A39DA478F5}"/>
          </ac:spMkLst>
        </pc:spChg>
      </pc:sldChg>
      <pc:sldChg chg="addSp modSp addAnim">
        <pc:chgData name="Verina Abdelmesih" userId="S::va365@nau.edu::3b59d4c3-b193-477f-bd27-4db46a241acc" providerId="AD" clId="Web-{055B29AD-F295-4EE9-AC84-025A24A721D3}" dt="2023-12-05T01:16:14.066" v="99" actId="20577"/>
        <pc:sldMkLst>
          <pc:docMk/>
          <pc:sldMk cId="1073051877" sldId="287"/>
        </pc:sldMkLst>
        <pc:spChg chg="mod">
          <ac:chgData name="Verina Abdelmesih" userId="S::va365@nau.edu::3b59d4c3-b193-477f-bd27-4db46a241acc" providerId="AD" clId="Web-{055B29AD-F295-4EE9-AC84-025A24A721D3}" dt="2023-12-05T01:16:14.066" v="99" actId="20577"/>
          <ac:spMkLst>
            <pc:docMk/>
            <pc:sldMk cId="1073051877" sldId="287"/>
            <ac:spMk id="4" creationId="{A1D4EA52-EE27-4F83-DD95-CEAF63C97390}"/>
          </ac:spMkLst>
        </pc:spChg>
        <pc:picChg chg="add mod">
          <ac:chgData name="Verina Abdelmesih" userId="S::va365@nau.edu::3b59d4c3-b193-477f-bd27-4db46a241acc" providerId="AD" clId="Web-{055B29AD-F295-4EE9-AC84-025A24A721D3}" dt="2023-12-05T01:02:48.620" v="0"/>
          <ac:picMkLst>
            <pc:docMk/>
            <pc:sldMk cId="1073051877" sldId="287"/>
            <ac:picMk id="2" creationId="{2483433D-5917-3AC8-BC9D-3996222E9C81}"/>
          </ac:picMkLst>
        </pc:picChg>
      </pc:sldChg>
      <pc:sldChg chg="modSp">
        <pc:chgData name="Verina Abdelmesih" userId="S::va365@nau.edu::3b59d4c3-b193-477f-bd27-4db46a241acc" providerId="AD" clId="Web-{055B29AD-F295-4EE9-AC84-025A24A721D3}" dt="2023-12-05T01:16:03.863" v="91" actId="20577"/>
        <pc:sldMkLst>
          <pc:docMk/>
          <pc:sldMk cId="1316023389" sldId="288"/>
        </pc:sldMkLst>
        <pc:spChg chg="mod">
          <ac:chgData name="Verina Abdelmesih" userId="S::va365@nau.edu::3b59d4c3-b193-477f-bd27-4db46a241acc" providerId="AD" clId="Web-{055B29AD-F295-4EE9-AC84-025A24A721D3}" dt="2023-12-05T01:16:03.863" v="91" actId="20577"/>
          <ac:spMkLst>
            <pc:docMk/>
            <pc:sldMk cId="1316023389" sldId="288"/>
            <ac:spMk id="6" creationId="{0AE5848F-429E-4807-B5B3-B21E42736A28}"/>
          </ac:spMkLst>
        </pc:spChg>
      </pc:sldChg>
      <pc:sldChg chg="modSp">
        <pc:chgData name="Verina Abdelmesih" userId="S::va365@nau.edu::3b59d4c3-b193-477f-bd27-4db46a241acc" providerId="AD" clId="Web-{055B29AD-F295-4EE9-AC84-025A24A721D3}" dt="2023-12-05T01:15:34.939" v="74" actId="20577"/>
        <pc:sldMkLst>
          <pc:docMk/>
          <pc:sldMk cId="3746302909" sldId="289"/>
        </pc:sldMkLst>
        <pc:spChg chg="mod">
          <ac:chgData name="Verina Abdelmesih" userId="S::va365@nau.edu::3b59d4c3-b193-477f-bd27-4db46a241acc" providerId="AD" clId="Web-{055B29AD-F295-4EE9-AC84-025A24A721D3}" dt="2023-12-05T01:15:34.939" v="74" actId="20577"/>
          <ac:spMkLst>
            <pc:docMk/>
            <pc:sldMk cId="3746302909" sldId="289"/>
            <ac:spMk id="8" creationId="{64E688B8-7EC0-5E4A-0A1A-E095225DC8DC}"/>
          </ac:spMkLst>
        </pc:spChg>
      </pc:sldChg>
    </pc:docChg>
  </pc:docChgLst>
  <pc:docChgLst>
    <pc:chgData clId="Web-{D8F37454-8CCB-4B7C-8122-7374627A0301}"/>
    <pc:docChg chg="addSld">
      <pc:chgData name="" userId="" providerId="" clId="Web-{D8F37454-8CCB-4B7C-8122-7374627A0301}" dt="2023-11-15T22:12:00.904" v="0"/>
      <pc:docMkLst>
        <pc:docMk/>
      </pc:docMkLst>
      <pc:sldChg chg="new">
        <pc:chgData name="" userId="" providerId="" clId="Web-{D8F37454-8CCB-4B7C-8122-7374627A0301}" dt="2023-11-15T22:12:00.904" v="0"/>
        <pc:sldMkLst>
          <pc:docMk/>
          <pc:sldMk cId="3971455555" sldId="256"/>
        </pc:sldMkLst>
      </pc:sldChg>
    </pc:docChg>
  </pc:docChgLst>
  <pc:docChgLst>
    <pc:chgData name="Verina Abdelmesih" userId="S::va365@nau.edu::3b59d4c3-b193-477f-bd27-4db46a241acc" providerId="AD" clId="Web-{C2DD4754-85AB-4B51-97F3-9FFFDC9D287E}"/>
    <pc:docChg chg="modSld">
      <pc:chgData name="Verina Abdelmesih" userId="S::va365@nau.edu::3b59d4c3-b193-477f-bd27-4db46a241acc" providerId="AD" clId="Web-{C2DD4754-85AB-4B51-97F3-9FFFDC9D287E}" dt="2023-12-04T19:12:21.675" v="0" actId="1076"/>
      <pc:docMkLst>
        <pc:docMk/>
      </pc:docMkLst>
      <pc:sldChg chg="modSp">
        <pc:chgData name="Verina Abdelmesih" userId="S::va365@nau.edu::3b59d4c3-b193-477f-bd27-4db46a241acc" providerId="AD" clId="Web-{C2DD4754-85AB-4B51-97F3-9FFFDC9D287E}" dt="2023-12-04T19:12:21.675" v="0" actId="1076"/>
        <pc:sldMkLst>
          <pc:docMk/>
          <pc:sldMk cId="4096321093" sldId="271"/>
        </pc:sldMkLst>
        <pc:picChg chg="mod">
          <ac:chgData name="Verina Abdelmesih" userId="S::va365@nau.edu::3b59d4c3-b193-477f-bd27-4db46a241acc" providerId="AD" clId="Web-{C2DD4754-85AB-4B51-97F3-9FFFDC9D287E}" dt="2023-12-04T19:12:21.675" v="0" actId="1076"/>
          <ac:picMkLst>
            <pc:docMk/>
            <pc:sldMk cId="4096321093" sldId="271"/>
            <ac:picMk id="1026" creationId="{C042B97D-6C7E-1F57-206E-66649A4A0620}"/>
          </ac:picMkLst>
        </pc:picChg>
      </pc:sldChg>
    </pc:docChg>
  </pc:docChgLst>
  <pc:docChgLst>
    <pc:chgData name="Hussain Mohammed H Alismail" userId="S::ha583@nau.edu::2c3a7f62-4400-47a7-9b12-4d6794d296d7" providerId="AD" clId="Web-{8022F36A-F886-45F0-9121-1E619BD98402}"/>
    <pc:docChg chg="modSld">
      <pc:chgData name="Hussain Mohammed H Alismail" userId="S::ha583@nau.edu::2c3a7f62-4400-47a7-9b12-4d6794d296d7" providerId="AD" clId="Web-{8022F36A-F886-45F0-9121-1E619BD98402}" dt="2023-11-17T00:22:42.521" v="0"/>
      <pc:docMkLst>
        <pc:docMk/>
      </pc:docMkLst>
      <pc:sldChg chg="delSp">
        <pc:chgData name="Hussain Mohammed H Alismail" userId="S::ha583@nau.edu::2c3a7f62-4400-47a7-9b12-4d6794d296d7" providerId="AD" clId="Web-{8022F36A-F886-45F0-9121-1E619BD98402}" dt="2023-11-17T00:22:42.521" v="0"/>
        <pc:sldMkLst>
          <pc:docMk/>
          <pc:sldMk cId="3333778117" sldId="264"/>
        </pc:sldMkLst>
        <pc:picChg chg="del">
          <ac:chgData name="Hussain Mohammed H Alismail" userId="S::ha583@nau.edu::2c3a7f62-4400-47a7-9b12-4d6794d296d7" providerId="AD" clId="Web-{8022F36A-F886-45F0-9121-1E619BD98402}" dt="2023-11-17T00:22:42.521" v="0"/>
          <ac:picMkLst>
            <pc:docMk/>
            <pc:sldMk cId="3333778117" sldId="264"/>
            <ac:picMk id="4" creationId="{C4FFD29C-437A-7AF9-4AEA-E1FD44F789A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549D6DC-E1CB-4874-BF52-C3407230D20E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75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7C94-3B1E-4991-BED3-41F8B0158A00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5854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0517C94-3B1E-4991-BED3-41F8B0158A00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2796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0517C94-3B1E-4991-BED3-41F8B0158A00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911739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0517C94-3B1E-4991-BED3-41F8B0158A00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6097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7C94-3B1E-4991-BED3-41F8B0158A00}" type="datetime1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4005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7C94-3B1E-4991-BED3-41F8B0158A00}" type="datetime1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0336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5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E307718-69F7-427E-95A3-C1246AF46913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1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5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91A59F-D956-4598-A3C1-AE72A5387751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5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0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57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5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47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1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98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85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uoiD9mwmUQ" TargetMode="External"/><Relationship Id="rId7" Type="http://schemas.openxmlformats.org/officeDocument/2006/relationships/hyperlink" Target="https://www.engineeringtoolbox.com/factors-safety-fos-d_1624.html" TargetMode="External"/><Relationship Id="rId2" Type="http://schemas.openxmlformats.org/officeDocument/2006/relationships/hyperlink" Target="https://www.columbiacoatings.com/resources/basic-instruct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dandtbasics.com/asme-y14-5-gdt-standard/" TargetMode="External"/><Relationship Id="rId5" Type="http://schemas.openxmlformats.org/officeDocument/2006/relationships/hyperlink" Target="https://www.powdercoatguide.com/2014/09/how-to-build-powder-coating-oven-part-ii.html#.WLn0GH-mLWB" TargetMode="External"/><Relationship Id="rId4" Type="http://schemas.openxmlformats.org/officeDocument/2006/relationships/hyperlink" Target="https://www.powdercoatguide.com/2014/09/how-to-build-powder-coating-oven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rp.com/blog/plate-rolling/calculating-the-developed-length-of-a-rolled-cylinder.html#:~:text=The%20AutoCAD%20default%20K%20value,your%20software%20to%20K%20%3D%200.50" TargetMode="External"/><Relationship Id="rId2" Type="http://schemas.openxmlformats.org/officeDocument/2006/relationships/hyperlink" Target="https://www.engineeringtoolbox.com/mineral-wool-insulation-k-values-d_815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kyciv.com/docs/tech-notes/loading/calculating-roof-snow-loads-w-asce-7-10/" TargetMode="External"/><Relationship Id="rId4" Type="http://schemas.openxmlformats.org/officeDocument/2006/relationships/hyperlink" Target="https://www.sciencedirect.com/topics/engineering/convection-heat-transfer-coefficien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8DCF8-5F74-7C59-8F54-23D9E1282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27820"/>
            <a:ext cx="8341360" cy="3301180"/>
          </a:xfrm>
        </p:spPr>
        <p:txBody>
          <a:bodyPr>
            <a:noAutofit/>
          </a:bodyPr>
          <a:lstStyle/>
          <a:p>
            <a:pPr algn="ctr"/>
            <a:r>
              <a:rPr lang="en-US" sz="4400"/>
              <a:t>Novel hobby scale powder coating oven with active controls for future student engineering projects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3CC1CEB-DDE7-D0CE-B19A-982A21FDA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594555"/>
            <a:ext cx="9448800" cy="89618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err="1"/>
              <a:t>Verina</a:t>
            </a:r>
            <a:r>
              <a:rPr lang="en-US"/>
              <a:t> </a:t>
            </a:r>
            <a:r>
              <a:rPr lang="en-US" err="1"/>
              <a:t>Abdelmesih</a:t>
            </a:r>
            <a:endParaRPr lang="en-US"/>
          </a:p>
          <a:p>
            <a:pPr algn="ctr"/>
            <a:r>
              <a:rPr lang="en-US"/>
              <a:t>Hussain Alismail</a:t>
            </a:r>
          </a:p>
          <a:p>
            <a:pPr algn="ctr"/>
            <a:r>
              <a:rPr lang="en-US"/>
              <a:t>Desiree Dee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E012A-BD8B-1853-2786-3C93A613F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61" y="3429000"/>
            <a:ext cx="2654078" cy="19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7A445-400E-0071-9C76-E19ED319F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Validation: FMEA</a:t>
            </a:r>
          </a:p>
        </p:txBody>
      </p:sp>
      <p:pic>
        <p:nvPicPr>
          <p:cNvPr id="14" name="Picture 13" descr="A table with text on it&#10;&#10;Description automatically generated">
            <a:extLst>
              <a:ext uri="{FF2B5EF4-FFF2-40B4-BE49-F238E27FC236}">
                <a16:creationId xmlns:a16="http://schemas.microsoft.com/office/drawing/2014/main" id="{F0AF6E49-4FEC-D90B-61A3-07DCE9A6B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29" y="2218145"/>
            <a:ext cx="12217879" cy="3399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7DB98D-6A73-C91F-585D-065ABBCF71BE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Desiree 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13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00F88-0E5B-105D-7F9E-B6F48CF79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849"/>
            <a:ext cx="10515600" cy="1325563"/>
          </a:xfrm>
        </p:spPr>
        <p:txBody>
          <a:bodyPr/>
          <a:lstStyle/>
          <a:p>
            <a:pPr algn="ctr"/>
            <a:r>
              <a:rPr lang="en-US"/>
              <a:t>Prototype 2: Powder Coating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80799-BDDA-6D44-2BEC-23A14EF82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0145"/>
            <a:ext cx="5181600" cy="49179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b="1">
                <a:latin typeface="Times New Roman"/>
                <a:ea typeface="+mn-lt"/>
                <a:cs typeface="+mn-lt"/>
              </a:rPr>
              <a:t>Prep/Pretreatment</a:t>
            </a:r>
            <a:endParaRPr lang="en-US" sz="2000">
              <a:latin typeface="Times New Roman"/>
              <a:cs typeface="Times New Roman"/>
            </a:endParaRPr>
          </a:p>
          <a:p>
            <a:r>
              <a:rPr lang="en-US" sz="2000">
                <a:latin typeface="Times New Roman"/>
                <a:ea typeface="+mn-lt"/>
                <a:cs typeface="+mn-lt"/>
              </a:rPr>
              <a:t>Use Super Degreaser to clean the part</a:t>
            </a:r>
            <a:endParaRPr lang="en-US" sz="2000">
              <a:latin typeface="Times New Roman"/>
              <a:cs typeface="Times New Roman"/>
            </a:endParaRPr>
          </a:p>
          <a:p>
            <a:r>
              <a:rPr lang="en-US" sz="2000">
                <a:latin typeface="Times New Roman"/>
                <a:ea typeface="+mn-lt"/>
                <a:cs typeface="Times New Roman"/>
              </a:rPr>
              <a:t>Blast/Sand down the object to remove impurities</a:t>
            </a:r>
            <a:endParaRPr lang="en-US" sz="2000">
              <a:latin typeface="Times New Roman"/>
              <a:ea typeface="+mn-lt"/>
              <a:cs typeface="+mn-lt"/>
            </a:endParaRPr>
          </a:p>
          <a:p>
            <a:r>
              <a:rPr lang="en-US" sz="2000">
                <a:latin typeface="Times New Roman"/>
                <a:ea typeface="+mn-lt"/>
                <a:cs typeface="Times New Roman"/>
              </a:rPr>
              <a:t>Use </a:t>
            </a:r>
            <a:r>
              <a:rPr lang="en-US" sz="2000" err="1">
                <a:latin typeface="Times New Roman"/>
                <a:ea typeface="+mn-lt"/>
                <a:cs typeface="Times New Roman"/>
              </a:rPr>
              <a:t>AllPrep</a:t>
            </a:r>
            <a:r>
              <a:rPr lang="en-US" sz="2000">
                <a:latin typeface="Times New Roman"/>
                <a:ea typeface="+mn-lt"/>
                <a:cs typeface="Times New Roman"/>
              </a:rPr>
              <a:t> Iron Phosphate  </a:t>
            </a:r>
          </a:p>
          <a:p>
            <a:r>
              <a:rPr lang="en-US" sz="2000">
                <a:latin typeface="Times New Roman"/>
                <a:ea typeface="+mn-lt"/>
                <a:cs typeface="+mn-lt"/>
              </a:rPr>
              <a:t>Use an Epoxy base coat and cure for longer </a:t>
            </a:r>
          </a:p>
          <a:p>
            <a:pPr marL="0" indent="0">
              <a:buNone/>
            </a:pPr>
            <a:r>
              <a:rPr lang="en-US" sz="2000">
                <a:latin typeface="Times New Roman"/>
                <a:ea typeface="+mn-lt"/>
                <a:cs typeface="+mn-lt"/>
              </a:rPr>
              <a:t>      than powder curing time </a:t>
            </a:r>
            <a:endParaRPr lang="en-US" sz="20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000" b="1">
                <a:latin typeface="Times New Roman"/>
                <a:ea typeface="+mn-lt"/>
                <a:cs typeface="+mn-lt"/>
              </a:rPr>
              <a:t>Application</a:t>
            </a:r>
            <a:endParaRPr lang="en-US" sz="2000">
              <a:latin typeface="Times New Roman"/>
              <a:cs typeface="Times New Roman"/>
            </a:endParaRPr>
          </a:p>
          <a:p>
            <a:r>
              <a:rPr lang="en-US" sz="2000">
                <a:latin typeface="Times New Roman"/>
                <a:ea typeface="+mn-lt"/>
                <a:cs typeface="+mn-lt"/>
              </a:rPr>
              <a:t>Ground part using a wire</a:t>
            </a:r>
            <a:endParaRPr lang="en-US" sz="2000">
              <a:latin typeface="Times New Roman"/>
              <a:cs typeface="Times New Roman"/>
            </a:endParaRPr>
          </a:p>
          <a:p>
            <a:r>
              <a:rPr lang="en-US" sz="2000">
                <a:latin typeface="Times New Roman"/>
                <a:ea typeface="+mn-lt"/>
                <a:cs typeface="+mn-lt"/>
              </a:rPr>
              <a:t>Note Faraday areas</a:t>
            </a:r>
            <a:endParaRPr lang="en-US" sz="2000">
              <a:latin typeface="Times New Roman"/>
              <a:cs typeface="Times New Roman"/>
            </a:endParaRPr>
          </a:p>
          <a:p>
            <a:r>
              <a:rPr lang="en-US" sz="2000">
                <a:latin typeface="Times New Roman"/>
                <a:ea typeface="+mn-lt"/>
                <a:cs typeface="+mn-lt"/>
              </a:rPr>
              <a:t>Preheat part with oven to improve adhesion</a:t>
            </a:r>
            <a:endParaRPr lang="en-US" sz="2000">
              <a:latin typeface="Times New Roman"/>
              <a:cs typeface="Times New Roman"/>
            </a:endParaRPr>
          </a:p>
          <a:p>
            <a:endParaRPr lang="en-US" sz="2000">
              <a:latin typeface="Times New Roman"/>
              <a:cs typeface="Times New Roman"/>
            </a:endParaRPr>
          </a:p>
        </p:txBody>
      </p:sp>
      <p:pic>
        <p:nvPicPr>
          <p:cNvPr id="4" name="Picture 3" descr="A microwave oven on a table outside&#10;&#10;Description automatically generated">
            <a:extLst>
              <a:ext uri="{FF2B5EF4-FFF2-40B4-BE49-F238E27FC236}">
                <a16:creationId xmlns:a16="http://schemas.microsoft.com/office/drawing/2014/main" id="{835176B9-FD44-7271-A742-BDE8EF6CD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-8986179"/>
            <a:ext cx="2743200" cy="2027868"/>
          </a:xfrm>
          <a:prstGeom prst="rect">
            <a:avLst/>
          </a:prstGeom>
        </p:spPr>
      </p:pic>
      <p:pic>
        <p:nvPicPr>
          <p:cNvPr id="5" name="Picture 4" descr="A microwave oven on a table outside&#10;&#10;Description automatically generated">
            <a:extLst>
              <a:ext uri="{FF2B5EF4-FFF2-40B4-BE49-F238E27FC236}">
                <a16:creationId xmlns:a16="http://schemas.microsoft.com/office/drawing/2014/main" id="{C2EADA9D-9337-0823-A779-610B98442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437" y="2285669"/>
            <a:ext cx="4899803" cy="363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86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hand holding a blue tray&#10;&#10;Description automatically generated">
            <a:extLst>
              <a:ext uri="{FF2B5EF4-FFF2-40B4-BE49-F238E27FC236}">
                <a16:creationId xmlns:a16="http://schemas.microsoft.com/office/drawing/2014/main" id="{6631804F-029B-E320-B0EF-C675EE48A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196" y="1946506"/>
            <a:ext cx="4625251" cy="3172275"/>
          </a:xfrm>
        </p:spPr>
      </p:pic>
      <p:pic>
        <p:nvPicPr>
          <p:cNvPr id="5" name="Picture 4" descr="A person holding a blue object&#10;&#10;Description automatically generated">
            <a:extLst>
              <a:ext uri="{FF2B5EF4-FFF2-40B4-BE49-F238E27FC236}">
                <a16:creationId xmlns:a16="http://schemas.microsoft.com/office/drawing/2014/main" id="{687614DC-9CB8-74C2-6C95-2553C8F65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125" y="1882184"/>
            <a:ext cx="5101086" cy="32527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849119-74EA-E4BB-6166-B3AD145627AB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Desiree 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42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953FE-1471-78EF-1436-C3B7F040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4715"/>
            <a:ext cx="10515600" cy="1579418"/>
          </a:xfrm>
        </p:spPr>
        <p:txBody>
          <a:bodyPr/>
          <a:lstStyle/>
          <a:p>
            <a:pPr algn="ctr"/>
            <a:r>
              <a:rPr lang="en-US"/>
              <a:t>Manufacturing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C51C2-F842-6B6F-788D-37197EBC4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5673"/>
            <a:ext cx="10515600" cy="426551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fontAlgn="base">
              <a:buFont typeface="+mj-lt"/>
              <a:buAutoNum type="arabicPeriod"/>
            </a:pPr>
            <a:r>
              <a:rPr lang="en-US" sz="2900">
                <a:latin typeface="Times New Roman"/>
                <a:cs typeface="Times New Roman"/>
              </a:rPr>
              <a:t> </a:t>
            </a:r>
            <a:r>
              <a:rPr lang="en-US" sz="2900" b="0" i="0">
                <a:effectLst/>
                <a:latin typeface="Times New Roman"/>
                <a:cs typeface="Times New Roman"/>
              </a:rPr>
              <a:t>Calculate and measure the distance of the rivet on the oven frame. </a:t>
            </a:r>
          </a:p>
          <a:p>
            <a:pPr fontAlgn="base">
              <a:buFont typeface="+mj-lt"/>
              <a:buAutoNum type="arabicPeriod" startAt="2"/>
            </a:pPr>
            <a:r>
              <a:rPr lang="en-US" sz="2900" b="0" i="0">
                <a:effectLst/>
                <a:latin typeface="Times New Roman"/>
                <a:cs typeface="Times New Roman"/>
              </a:rPr>
              <a:t> Cut out holes in the door </a:t>
            </a:r>
            <a:r>
              <a:rPr lang="en-US" sz="2900">
                <a:latin typeface="Times New Roman"/>
                <a:cs typeface="Times New Roman"/>
              </a:rPr>
              <a:t>sheet panels</a:t>
            </a:r>
            <a:r>
              <a:rPr lang="en-US" sz="2900" b="0" i="0">
                <a:effectLst/>
                <a:latin typeface="Times New Roman"/>
                <a:cs typeface="Times New Roman"/>
              </a:rPr>
              <a:t> for the tempered glass. </a:t>
            </a:r>
          </a:p>
          <a:p>
            <a:pPr>
              <a:buAutoNum type="arabicPeriod" startAt="2"/>
            </a:pPr>
            <a:r>
              <a:rPr lang="en-US" sz="2900">
                <a:latin typeface="Times New Roman"/>
                <a:cs typeface="Times New Roman"/>
              </a:rPr>
              <a:t> Rivet interior sheet metal to each framing</a:t>
            </a:r>
          </a:p>
          <a:p>
            <a:pPr fontAlgn="base">
              <a:buFont typeface="+mj-lt"/>
              <a:buAutoNum type="arabicPeriod" startAt="5"/>
            </a:pPr>
            <a:r>
              <a:rPr lang="en-US" sz="2900">
                <a:latin typeface="Times New Roman"/>
                <a:cs typeface="Times New Roman"/>
              </a:rPr>
              <a:t> </a:t>
            </a:r>
            <a:r>
              <a:rPr lang="en-US" sz="2900" b="0" i="0">
                <a:effectLst/>
                <a:latin typeface="Times New Roman"/>
                <a:cs typeface="Times New Roman"/>
              </a:rPr>
              <a:t>Rivet the framing of the oven together excluding the door. </a:t>
            </a:r>
          </a:p>
          <a:p>
            <a:pPr fontAlgn="base">
              <a:buFont typeface="+mj-lt"/>
              <a:buAutoNum type="arabicPeriod" startAt="6"/>
            </a:pPr>
            <a:r>
              <a:rPr lang="en-US" sz="2900">
                <a:latin typeface="Times New Roman"/>
                <a:cs typeface="Times New Roman"/>
              </a:rPr>
              <a:t> </a:t>
            </a:r>
            <a:r>
              <a:rPr lang="en-US" sz="2900" b="0" i="0">
                <a:effectLst/>
                <a:latin typeface="Times New Roman"/>
                <a:cs typeface="Times New Roman"/>
              </a:rPr>
              <a:t>Create the frame of the door. Include a frame for the tempered glass so that it doesn’t contact insulation. </a:t>
            </a:r>
            <a:endParaRPr lang="en-US" sz="2900">
              <a:latin typeface="Times New Roman"/>
              <a:cs typeface="Times New Roman"/>
            </a:endParaRPr>
          </a:p>
          <a:p>
            <a:pPr>
              <a:buAutoNum type="arabicPeriod" startAt="6"/>
            </a:pPr>
            <a:r>
              <a:rPr lang="en-US" sz="2900">
                <a:latin typeface="Times New Roman"/>
                <a:cs typeface="Times New Roman"/>
              </a:rPr>
              <a:t>  Assemble oven frame with sheet metal</a:t>
            </a:r>
          </a:p>
          <a:p>
            <a:pPr>
              <a:buAutoNum type="arabicPeriod" startAt="6"/>
            </a:pPr>
            <a:r>
              <a:rPr lang="en-US" sz="2900">
                <a:latin typeface="Times New Roman"/>
                <a:cs typeface="Times New Roman"/>
              </a:rPr>
              <a:t> Measure the holes in the cold-rolled steel panels for the heater, vent, and blower. </a:t>
            </a:r>
            <a:r>
              <a:rPr lang="en-US" sz="6100">
                <a:latin typeface="Times New Roman"/>
                <a:cs typeface="Times New Roman"/>
              </a:rPr>
              <a:t> </a:t>
            </a:r>
            <a:endParaRPr lang="en-US" sz="7200" b="0" i="0">
              <a:effectLst/>
              <a:latin typeface="Times New Roman"/>
              <a:cs typeface="Times New Roman"/>
            </a:endParaRPr>
          </a:p>
          <a:p>
            <a:pPr marL="0" indent="0" fontAlgn="base">
              <a:buNone/>
            </a:pP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C85348-DC71-FAB8-A1D1-201850DBD98A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Desiree 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40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59BFF-A5B7-C36A-3939-D2CB270B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4"/>
            <a:ext cx="10515600" cy="981556"/>
          </a:xfrm>
        </p:spPr>
        <p:txBody>
          <a:bodyPr/>
          <a:lstStyle/>
          <a:p>
            <a:pPr algn="ctr"/>
            <a:r>
              <a:rPr lang="en-US"/>
              <a:t>Manufacturing Plan Pt.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51CD3-FEB5-882A-1796-C96FA150B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8879"/>
            <a:ext cx="10515600" cy="45949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r>
              <a:rPr lang="en-US" sz="2900">
                <a:latin typeface="Times New Roman"/>
                <a:cs typeface="Times New Roman"/>
              </a:rPr>
              <a:t>9. Cut the top inside panel of the oven wall for the light placement. </a:t>
            </a:r>
            <a:r>
              <a:rPr lang="en-US" sz="2900" b="0" i="0">
                <a:effectLst/>
                <a:latin typeface="Times New Roman"/>
                <a:cs typeface="Times New Roman"/>
              </a:rPr>
              <a:t>Then make the holes fo</a:t>
            </a:r>
            <a:r>
              <a:rPr lang="en-US" sz="2900">
                <a:latin typeface="Times New Roman"/>
                <a:cs typeface="Times New Roman"/>
              </a:rPr>
              <a:t>r the burner and the vent</a:t>
            </a:r>
            <a:r>
              <a:rPr lang="en-US" sz="2900" b="0" i="0">
                <a:effectLst/>
                <a:latin typeface="Times New Roman"/>
                <a:cs typeface="Times New Roman"/>
              </a:rPr>
              <a:t>.</a:t>
            </a:r>
            <a:r>
              <a:rPr lang="en-US" sz="2900">
                <a:latin typeface="Times New Roman"/>
                <a:cs typeface="Times New Roman"/>
              </a:rPr>
              <a:t> </a:t>
            </a:r>
          </a:p>
          <a:p>
            <a:pPr marL="0" indent="0">
              <a:buNone/>
            </a:pPr>
            <a:r>
              <a:rPr lang="en-US" sz="2900">
                <a:latin typeface="Times New Roman"/>
                <a:cs typeface="Times New Roman"/>
              </a:rPr>
              <a:t>10. Add</a:t>
            </a:r>
            <a:r>
              <a:rPr lang="en-US" sz="2900" b="0" i="0">
                <a:effectLst/>
                <a:latin typeface="Times New Roman"/>
                <a:cs typeface="Times New Roman"/>
              </a:rPr>
              <a:t> the insulation. </a:t>
            </a:r>
            <a:r>
              <a:rPr lang="en-US" sz="2900">
                <a:latin typeface="Times New Roman"/>
                <a:cs typeface="Times New Roman"/>
              </a:rPr>
              <a:t>T</a:t>
            </a:r>
            <a:r>
              <a:rPr lang="en-US" sz="2900" b="0" i="0">
                <a:effectLst/>
                <a:latin typeface="Times New Roman"/>
                <a:cs typeface="Times New Roman"/>
              </a:rPr>
              <a:t>hen add the wiring for the thermocouple and light bulb along with the light bulb mount to the oven</a:t>
            </a:r>
          </a:p>
          <a:p>
            <a:pPr marL="0" indent="0">
              <a:buNone/>
            </a:pPr>
            <a:r>
              <a:rPr lang="en-US" sz="2900">
                <a:latin typeface="Times New Roman"/>
                <a:cs typeface="Times New Roman"/>
              </a:rPr>
              <a:t>11. T</a:t>
            </a:r>
            <a:r>
              <a:rPr lang="en-US" sz="2900" b="0" i="0">
                <a:effectLst/>
                <a:latin typeface="Times New Roman"/>
                <a:cs typeface="Times New Roman"/>
              </a:rPr>
              <a:t>hen attach the outer panels of the oven and paint with</a:t>
            </a:r>
            <a:r>
              <a:rPr lang="en-US" sz="2900">
                <a:latin typeface="Times New Roman"/>
                <a:cs typeface="Times New Roman"/>
              </a:rPr>
              <a:t> high temperature R</a:t>
            </a:r>
            <a:r>
              <a:rPr lang="en-US" sz="2900" b="0" i="0">
                <a:effectLst/>
                <a:latin typeface="Times New Roman"/>
                <a:cs typeface="Times New Roman"/>
              </a:rPr>
              <a:t>ust-oleum</a:t>
            </a:r>
            <a:r>
              <a:rPr lang="en-US" sz="2900">
                <a:latin typeface="Times New Roman"/>
                <a:cs typeface="Times New Roman"/>
              </a:rPr>
              <a:t>. </a:t>
            </a:r>
            <a:endParaRPr lang="en-US" sz="2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900">
                <a:latin typeface="Times New Roman"/>
                <a:cs typeface="Times New Roman"/>
              </a:rPr>
              <a:t>12. </a:t>
            </a:r>
            <a:r>
              <a:rPr lang="en-US" sz="2900" b="0" i="0">
                <a:effectLst/>
                <a:latin typeface="Times New Roman"/>
                <a:cs typeface="Times New Roman"/>
              </a:rPr>
              <a:t>Cut the holes of the vent and heater </a:t>
            </a:r>
            <a:r>
              <a:rPr lang="en-US" sz="2900">
                <a:latin typeface="Times New Roman"/>
                <a:cs typeface="Times New Roman"/>
              </a:rPr>
              <a:t>on the outer panels of the oven</a:t>
            </a:r>
            <a:endParaRPr lang="en-US" sz="2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en-US" sz="2900">
                <a:latin typeface="Times New Roman"/>
                <a:cs typeface="Times New Roman"/>
              </a:rPr>
              <a:t>13. </a:t>
            </a:r>
            <a:r>
              <a:rPr lang="en-US" sz="2900" b="0" i="0">
                <a:effectLst/>
                <a:latin typeface="Times New Roman"/>
                <a:cs typeface="Times New Roman"/>
              </a:rPr>
              <a:t>Attach the door to the oven </a:t>
            </a:r>
            <a:r>
              <a:rPr lang="en-US" sz="29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using piano hinges and latches</a:t>
            </a:r>
            <a:r>
              <a:rPr lang="en-US" sz="290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en-US" sz="29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en-US" sz="2900">
                <a:latin typeface="Times New Roman"/>
                <a:cs typeface="Times New Roman"/>
              </a:rPr>
              <a:t>14. Attach</a:t>
            </a:r>
            <a:r>
              <a:rPr lang="en-US" sz="2900" b="0" i="0">
                <a:effectLst/>
                <a:latin typeface="Times New Roman"/>
                <a:cs typeface="Times New Roman"/>
              </a:rPr>
              <a:t> the control system, vent, and heater to the </a:t>
            </a:r>
            <a:r>
              <a:rPr lang="en-US" sz="2900">
                <a:latin typeface="Times New Roman"/>
                <a:cs typeface="Times New Roman"/>
              </a:rPr>
              <a:t>oven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66D6DB-2070-B31F-6970-6EC22FA65673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Desiree 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96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38629-E859-8082-7776-42C1E91F8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032"/>
            <a:ext cx="10515600" cy="1325563"/>
          </a:xfrm>
        </p:spPr>
        <p:txBody>
          <a:bodyPr/>
          <a:lstStyle/>
          <a:p>
            <a:pPr algn="ctr"/>
            <a:r>
              <a:rPr lang="en-US"/>
              <a:t>Manufacturing Process</a:t>
            </a:r>
          </a:p>
        </p:txBody>
      </p:sp>
      <p:pic>
        <p:nvPicPr>
          <p:cNvPr id="2050" name="Picture 2" descr="A metal frame on a concrete surface&#10;&#10;Description automatically generated">
            <a:extLst>
              <a:ext uri="{FF2B5EF4-FFF2-40B4-BE49-F238E27FC236}">
                <a16:creationId xmlns:a16="http://schemas.microsoft.com/office/drawing/2014/main" id="{EBE68BC9-FBEA-E741-8441-1BC94F3AC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5937"/>
            <a:ext cx="3969572" cy="449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metal rectangular object on the ground&#10;&#10;Description automatically generated">
            <a:extLst>
              <a:ext uri="{FF2B5EF4-FFF2-40B4-BE49-F238E27FC236}">
                <a16:creationId xmlns:a16="http://schemas.microsoft.com/office/drawing/2014/main" id="{C4FB47BD-6CA8-E624-B935-DCA6CA51E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10" y="1674946"/>
            <a:ext cx="4959928" cy="460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E2F38B-9582-4C40-2217-8DCE5AC90454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Desiree 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55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group of people standing next to a metal structure&#10;&#10;Description automatically generated">
            <a:extLst>
              <a:ext uri="{FF2B5EF4-FFF2-40B4-BE49-F238E27FC236}">
                <a16:creationId xmlns:a16="http://schemas.microsoft.com/office/drawing/2014/main" id="{488CBFB7-40BD-97AE-D1B5-08A655F51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8" y="588777"/>
            <a:ext cx="3374160" cy="450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 metal structure with a metal structure in the middle of a gravel area&#10;&#10;Description automatically generated">
            <a:extLst>
              <a:ext uri="{FF2B5EF4-FFF2-40B4-BE49-F238E27FC236}">
                <a16:creationId xmlns:a16="http://schemas.microsoft.com/office/drawing/2014/main" id="{1CB05EFB-1487-AAD0-CD00-4D5029A30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11" y="588777"/>
            <a:ext cx="3259861" cy="435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 person holding a large metal box&#10;&#10;Description automatically generated">
            <a:extLst>
              <a:ext uri="{FF2B5EF4-FFF2-40B4-BE49-F238E27FC236}">
                <a16:creationId xmlns:a16="http://schemas.microsoft.com/office/drawing/2014/main" id="{02907C32-13D8-90CA-482F-5A9B8720F7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62" y="2011322"/>
            <a:ext cx="3106475" cy="415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CB469-2247-6957-E76C-DC0A5806740B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Desiree 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89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89A5FDF-1DA1-0CBD-856B-9C37A6B7F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318" y="3236383"/>
            <a:ext cx="4933950" cy="29117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Wire Color Key</a:t>
            </a:r>
          </a:p>
          <a:p>
            <a:pPr marL="514350" lvl="1" indent="-285750">
              <a:buFont typeface="Arial"/>
              <a:buChar char="•"/>
            </a:pPr>
            <a:r>
              <a:rPr lang="en-US" i="0">
                <a:solidFill>
                  <a:schemeClr val="tx1"/>
                </a:solidFill>
              </a:rPr>
              <a:t>Alarm : Red</a:t>
            </a:r>
          </a:p>
          <a:p>
            <a:pPr marL="514350" lvl="1" indent="-285750">
              <a:buFont typeface="Arial"/>
              <a:buChar char="•"/>
            </a:pPr>
            <a:r>
              <a:rPr lang="en-US" i="0">
                <a:solidFill>
                  <a:schemeClr val="tx1"/>
                </a:solidFill>
              </a:rPr>
              <a:t>Alarm Switch : Black</a:t>
            </a:r>
          </a:p>
          <a:p>
            <a:pPr marL="514350" lvl="1" indent="-285750">
              <a:buFont typeface="Arial"/>
              <a:buChar char="•"/>
            </a:pPr>
            <a:r>
              <a:rPr lang="en-US" i="0">
                <a:solidFill>
                  <a:schemeClr val="tx1"/>
                </a:solidFill>
              </a:rPr>
              <a:t>Light : Pink and Cream</a:t>
            </a:r>
          </a:p>
          <a:p>
            <a:pPr marL="514350" lvl="1" indent="-285750">
              <a:buFont typeface="Arial"/>
              <a:buChar char="•"/>
            </a:pPr>
            <a:r>
              <a:rPr lang="en-US" i="0">
                <a:solidFill>
                  <a:schemeClr val="tx1"/>
                </a:solidFill>
              </a:rPr>
              <a:t>Heater : Green</a:t>
            </a:r>
          </a:p>
          <a:p>
            <a:pPr marL="514350" lvl="1" indent="-285750">
              <a:buFont typeface="Arial"/>
              <a:buChar char="•"/>
            </a:pPr>
            <a:r>
              <a:rPr lang="en-US" i="0">
                <a:solidFill>
                  <a:schemeClr val="tx1"/>
                </a:solidFill>
              </a:rPr>
              <a:t>Terminal to Terminal : White</a:t>
            </a:r>
          </a:p>
          <a:p>
            <a:pPr marL="514350" lvl="1" indent="-285750">
              <a:buFont typeface="Arial"/>
              <a:buChar char="•"/>
            </a:pPr>
            <a:r>
              <a:rPr lang="en-US" i="0">
                <a:solidFill>
                  <a:schemeClr val="tx1"/>
                </a:solidFill>
              </a:rPr>
              <a:t>Terminal to SSR : Blue</a:t>
            </a:r>
          </a:p>
          <a:p>
            <a:pPr marL="514350" lvl="1" indent="-285750">
              <a:buFont typeface="Arial"/>
              <a:buChar char="•"/>
            </a:pPr>
            <a:r>
              <a:rPr lang="en-US" i="0">
                <a:solidFill>
                  <a:schemeClr val="tx1"/>
                </a:solidFill>
              </a:rPr>
              <a:t>Anything to Connector : Yellow</a:t>
            </a:r>
          </a:p>
        </p:txBody>
      </p:sp>
      <p:pic>
        <p:nvPicPr>
          <p:cNvPr id="5" name="Picture 4" descr="A box with wires and switches&#10;&#10;Description automatically generated">
            <a:extLst>
              <a:ext uri="{FF2B5EF4-FFF2-40B4-BE49-F238E27FC236}">
                <a16:creationId xmlns:a16="http://schemas.microsoft.com/office/drawing/2014/main" id="{2251F63D-6456-DB24-851E-AEB5E9BC9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252" y="3081675"/>
            <a:ext cx="4088556" cy="3066417"/>
          </a:xfrm>
          <a:prstGeom prst="rect">
            <a:avLst/>
          </a:prstGeom>
        </p:spPr>
      </p:pic>
      <p:pic>
        <p:nvPicPr>
          <p:cNvPr id="4" name="Content Placeholder 3" descr="A diagram of a machine&#10;&#10;Description automatically generated">
            <a:extLst>
              <a:ext uri="{FF2B5EF4-FFF2-40B4-BE49-F238E27FC236}">
                <a16:creationId xmlns:a16="http://schemas.microsoft.com/office/drawing/2014/main" id="{C7F92109-4368-716D-588C-F937E43D3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842" y="366863"/>
            <a:ext cx="4420851" cy="2586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F5441-70E3-CFE0-9FF9-26D6FBDFC446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Verina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75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metal box with a door and a fence&#10;&#10;Description automatically generated">
            <a:extLst>
              <a:ext uri="{FF2B5EF4-FFF2-40B4-BE49-F238E27FC236}">
                <a16:creationId xmlns:a16="http://schemas.microsoft.com/office/drawing/2014/main" id="{FD8E6E9E-34CB-8865-911C-1C2A95487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44" y="629948"/>
            <a:ext cx="3081337" cy="415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box on a trailer&#10;&#10;Description automatically generated">
            <a:extLst>
              <a:ext uri="{FF2B5EF4-FFF2-40B4-BE49-F238E27FC236}">
                <a16:creationId xmlns:a16="http://schemas.microsoft.com/office/drawing/2014/main" id="{5516F786-7D91-2B25-6A17-1E9D3E73A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6092" y="905754"/>
            <a:ext cx="4331694" cy="3773631"/>
          </a:xfrm>
          <a:prstGeom prst="rect">
            <a:avLst/>
          </a:prstGeom>
        </p:spPr>
      </p:pic>
      <p:pic>
        <p:nvPicPr>
          <p:cNvPr id="7" name="Picture 6" descr="A black box with a white box and a white box with green wires&#10;&#10;Description automatically generated">
            <a:extLst>
              <a:ext uri="{FF2B5EF4-FFF2-40B4-BE49-F238E27FC236}">
                <a16:creationId xmlns:a16="http://schemas.microsoft.com/office/drawing/2014/main" id="{8448846E-67E6-CE12-C29D-110469706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5838" y="2571681"/>
            <a:ext cx="3897223" cy="33951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3A1133-F108-D4E3-8D4D-2A5D50A19130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Verina 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35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6B9EB-58BB-607F-596D-CBED636C4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" y="764373"/>
            <a:ext cx="10980420" cy="1293028"/>
          </a:xfrm>
        </p:spPr>
        <p:txBody>
          <a:bodyPr/>
          <a:lstStyle/>
          <a:p>
            <a:pPr algn="ctr"/>
            <a:r>
              <a:rPr lang="en-US"/>
              <a:t>Test 3: control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72EDE-FAE3-10D6-E16B-D2BAFD919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>
                <a:solidFill>
                  <a:srgbClr val="FFFFFF"/>
                </a:solidFill>
                <a:effectLst/>
                <a:latin typeface="Calibri"/>
                <a:cs typeface="Calibri"/>
              </a:rPr>
              <a:t>Design requirements</a:t>
            </a:r>
            <a:r>
              <a:rPr lang="en-US" sz="2800" b="0" i="0">
                <a:solidFill>
                  <a:srgbClr val="FFFFFF"/>
                </a:solidFill>
                <a:effectLst/>
                <a:latin typeface="Calibri"/>
                <a:cs typeface="Calibri"/>
              </a:rPr>
              <a:t>​</a:t>
            </a:r>
          </a:p>
          <a:p>
            <a:pPr lvl="1" fontAlgn="base"/>
            <a:r>
              <a:rPr lang="en-US" sz="2800" b="0" i="0" u="none" strike="noStrike">
                <a:solidFill>
                  <a:srgbClr val="FFFFFF"/>
                </a:solidFill>
                <a:effectLst/>
                <a:latin typeface="Calibri"/>
                <a:cs typeface="Calibri"/>
              </a:rPr>
              <a:t>ER5: Heat output of 400 degrees </a:t>
            </a:r>
            <a:r>
              <a:rPr lang="en-US" sz="2800" b="0" i="0">
                <a:solidFill>
                  <a:srgbClr val="FFFFFF"/>
                </a:solidFill>
                <a:effectLst/>
                <a:latin typeface="Calibri"/>
                <a:cs typeface="Calibri"/>
              </a:rPr>
              <a:t>​</a:t>
            </a:r>
          </a:p>
          <a:p>
            <a:pPr lvl="1" fontAlgn="base"/>
            <a:r>
              <a:rPr lang="en-US" sz="2800" b="0" i="0" u="none" strike="noStrike">
                <a:solidFill>
                  <a:srgbClr val="FFFFFF"/>
                </a:solidFill>
                <a:effectLst/>
                <a:latin typeface="Calibri"/>
                <a:cs typeface="Calibri"/>
              </a:rPr>
              <a:t>CR2: Even Heat Distribution</a:t>
            </a:r>
            <a:r>
              <a:rPr lang="en-US" sz="2800" b="0" i="0">
                <a:solidFill>
                  <a:srgbClr val="FFFFFF"/>
                </a:solidFill>
                <a:effectLst/>
                <a:latin typeface="Calibri"/>
                <a:cs typeface="Calibri"/>
              </a:rPr>
              <a:t>​</a:t>
            </a:r>
          </a:p>
          <a:p>
            <a:pPr lvl="1" fontAlgn="base"/>
            <a:r>
              <a:rPr lang="en-US" sz="2800" b="0" i="0" u="none" strike="noStrike">
                <a:solidFill>
                  <a:srgbClr val="FFFFFF"/>
                </a:solidFill>
                <a:effectLst/>
                <a:latin typeface="Calibri"/>
                <a:cs typeface="Calibri"/>
              </a:rPr>
              <a:t>CR6: Propane Fueled Heater</a:t>
            </a:r>
            <a:r>
              <a:rPr lang="en-US" sz="2800" b="0" i="0">
                <a:solidFill>
                  <a:srgbClr val="FFFFFF"/>
                </a:solidFill>
                <a:effectLst/>
                <a:latin typeface="Calibri"/>
                <a:cs typeface="Calibri"/>
              </a:rPr>
              <a:t>​</a:t>
            </a:r>
          </a:p>
          <a:p>
            <a:pPr lvl="1" fontAlgn="base"/>
            <a:r>
              <a:rPr lang="en-US" sz="2800" b="0" i="0" u="none" strike="noStrike">
                <a:solidFill>
                  <a:srgbClr val="FFFFFF"/>
                </a:solidFill>
                <a:effectLst/>
                <a:latin typeface="Calibri"/>
                <a:cs typeface="Calibri"/>
              </a:rPr>
              <a:t>CR7: Control System for Heater</a:t>
            </a:r>
            <a:endParaRPr lang="en-US" sz="2800" b="0" i="0">
              <a:solidFill>
                <a:srgbClr val="FFFFFF"/>
              </a:solidFill>
              <a:effectLst/>
              <a:latin typeface="Calibri"/>
              <a:cs typeface="Calibri"/>
            </a:endParaRP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095CAD-6101-1799-8711-40F63AAC60D3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Verina 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39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0578B-7149-F198-422E-13A834C6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270"/>
            <a:ext cx="10515600" cy="1325563"/>
          </a:xfrm>
        </p:spPr>
        <p:txBody>
          <a:bodyPr/>
          <a:lstStyle/>
          <a:p>
            <a:pPr algn="ctr"/>
            <a:r>
              <a:rPr lang="en-US"/>
              <a:t>Project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567BC-6169-5A2A-C558-91DB3684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461"/>
            <a:ext cx="10515600" cy="4436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Goal  </a:t>
            </a:r>
            <a:endParaRPr lang="en-US" sz="2000">
              <a:solidFill>
                <a:schemeClr val="tx1"/>
              </a:solidFill>
              <a:latin typeface="Times New Roman"/>
              <a:ea typeface="+mn-lt"/>
              <a:cs typeface="+mn-lt"/>
            </a:endParaRPr>
          </a:p>
          <a:p>
            <a:pPr marL="285750" indent="-285750"/>
            <a:r>
              <a:rPr lang="en-US" sz="20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Design a powder coating oven that can be used by all programs </a:t>
            </a:r>
            <a:endParaRPr lang="en-US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85750" indent="-285750"/>
            <a:r>
              <a:rPr lang="en-US" sz="20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Work with the bumper capstone team </a:t>
            </a:r>
          </a:p>
          <a:p>
            <a:pPr marL="285750" indent="-285750"/>
            <a:r>
              <a:rPr lang="en-US" sz="20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Powered by a propane fueled torpedo heater </a:t>
            </a:r>
            <a:endParaRPr lang="en-US" sz="2000">
              <a:solidFill>
                <a:schemeClr val="tx1"/>
              </a:solidFill>
              <a:latin typeface="Times New Roman"/>
              <a:ea typeface="+mn-lt"/>
              <a:cs typeface="Arial"/>
            </a:endParaRPr>
          </a:p>
          <a:p>
            <a:pPr marL="285750" indent="-285750"/>
            <a:r>
              <a:rPr lang="en-US" sz="20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Controlled using a PID control system </a:t>
            </a:r>
            <a:endParaRPr lang="en-US" sz="2000">
              <a:solidFill>
                <a:schemeClr val="tx1"/>
              </a:solidFill>
              <a:latin typeface="Times New Roman"/>
              <a:cs typeface="Arial"/>
            </a:endParaRPr>
          </a:p>
          <a:p>
            <a:pPr marL="0" indent="0">
              <a:buNone/>
            </a:pPr>
            <a:r>
              <a:rPr lang="en-US" sz="2000" b="1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Stakeholder </a:t>
            </a:r>
            <a:endParaRPr lang="en-US" sz="2000">
              <a:solidFill>
                <a:schemeClr val="tx1"/>
              </a:solidFill>
              <a:latin typeface="Times New Roman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The Renewable Energy Lab </a:t>
            </a:r>
            <a:endParaRPr lang="en-US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000" b="1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Client </a:t>
            </a:r>
            <a:endParaRPr lang="en-US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en-US" sz="20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Carson Pete </a:t>
            </a:r>
            <a:endParaRPr lang="en-US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The powder coating machine will be housed in the renewable energy lab </a:t>
            </a:r>
            <a:endParaRPr lang="en-US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US" sz="2000"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A1FD05-2120-FAFF-F531-95B438C0277C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Hussain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73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858">
            <a:hlinkClick r:id="" action="ppaction://media"/>
            <a:extLst>
              <a:ext uri="{FF2B5EF4-FFF2-40B4-BE49-F238E27FC236}">
                <a16:creationId xmlns:a16="http://schemas.microsoft.com/office/drawing/2014/main" id="{2483433D-5917-3AC8-BC9D-3996222E9C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D4EA52-EE27-4F83-DD95-CEAF63C97390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Verina 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5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930E4-2216-AEEA-0717-8C241E1D3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764373"/>
            <a:ext cx="10515600" cy="1293028"/>
          </a:xfrm>
        </p:spPr>
        <p:txBody>
          <a:bodyPr>
            <a:normAutofit/>
          </a:bodyPr>
          <a:lstStyle/>
          <a:p>
            <a:pPr algn="ctr"/>
            <a:r>
              <a:rPr lang="en-US"/>
              <a:t>Test 4: Heat Ventilation and circulation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785FA-2D2C-25A3-01D8-F04F48728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21560"/>
            <a:ext cx="3606800" cy="4024125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Design requirements:</a:t>
            </a:r>
            <a:r>
              <a:rPr lang="en-US" sz="24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 b="0" i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sz="24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ER5: Heat output of 400 degrees F </a:t>
            </a:r>
            <a:r>
              <a:rPr lang="en-US" sz="24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 b="0" i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sz="24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CR2: Even Heat Distribution</a:t>
            </a:r>
            <a:r>
              <a:rPr lang="en-US" sz="24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 b="0" i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sz="24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CR6: Propane Fueled Heater</a:t>
            </a:r>
            <a:r>
              <a:rPr lang="en-US" sz="24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 b="0" i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sz="24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CR7: Control System for Heater</a:t>
            </a:r>
            <a:r>
              <a:rPr lang="en-US" sz="24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 b="0" i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2056" name="Picture 8" descr="A blue wall with a blue object&#10;&#10;Description automatically generated">
            <a:extLst>
              <a:ext uri="{FF2B5EF4-FFF2-40B4-BE49-F238E27FC236}">
                <a16:creationId xmlns:a16="http://schemas.microsoft.com/office/drawing/2014/main" id="{73791B9F-02C8-2EA4-671C-7C758053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50" y="2321559"/>
            <a:ext cx="1250950" cy="331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 blue box with a hole in it&#10;&#10;Description automatically generated">
            <a:extLst>
              <a:ext uri="{FF2B5EF4-FFF2-40B4-BE49-F238E27FC236}">
                <a16:creationId xmlns:a16="http://schemas.microsoft.com/office/drawing/2014/main" id="{1E6A6ED7-6858-08E0-4255-D7E07040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4" y="2321560"/>
            <a:ext cx="4199757" cy="315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A69D5C3-C235-4AD5-79D1-DBD707B4403F}"/>
              </a:ext>
            </a:extLst>
          </p:cNvPr>
          <p:cNvSpPr txBox="1"/>
          <p:nvPr/>
        </p:nvSpPr>
        <p:spPr>
          <a:xfrm>
            <a:off x="5482172" y="5502275"/>
            <a:ext cx="180473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One Coat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FDC261-4A44-7E6C-7AAB-EAF3EDC63520}"/>
              </a:ext>
            </a:extLst>
          </p:cNvPr>
          <p:cNvSpPr txBox="1"/>
          <p:nvPr/>
        </p:nvSpPr>
        <p:spPr>
          <a:xfrm>
            <a:off x="9442450" y="5634260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Two Coats</a:t>
            </a:r>
            <a:r>
              <a:rPr lang="en-US" sz="18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E5848F-429E-4807-B5B3-B21E42736A28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Verina 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23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9B0E3-B732-5EA4-CDC0-21F4D6E07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14" y="764373"/>
            <a:ext cx="10968486" cy="1293028"/>
          </a:xfrm>
        </p:spPr>
        <p:txBody>
          <a:bodyPr>
            <a:normAutofit/>
          </a:bodyPr>
          <a:lstStyle/>
          <a:p>
            <a:r>
              <a:rPr lang="en-US"/>
              <a:t>Test 5 : Curing techniques on rack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274B51-0557-A631-935E-3C53E8522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3732362" cy="40241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latin typeface="Calibri"/>
                <a:cs typeface="Calibri"/>
              </a:rPr>
              <a:t>Design requirement</a:t>
            </a:r>
            <a:endParaRPr lang="en-US" sz="32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3200">
                <a:latin typeface="Calibri"/>
                <a:cs typeface="Calibri"/>
              </a:rPr>
              <a:t>CR2: even heat distribution</a:t>
            </a:r>
            <a:endParaRPr lang="en-US" sz="32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3200">
                <a:latin typeface="Calibri"/>
                <a:cs typeface="Calibri"/>
              </a:rPr>
              <a:t>CR5: retractable rack system</a:t>
            </a:r>
            <a:endParaRPr lang="en-US" sz="3200"/>
          </a:p>
          <a:p>
            <a:endParaRPr lang="en-US"/>
          </a:p>
        </p:txBody>
      </p:sp>
      <p:pic>
        <p:nvPicPr>
          <p:cNvPr id="3" name="Picture 2" descr="A ladder next to a blue box&#10;&#10;Description automatically generated">
            <a:extLst>
              <a:ext uri="{FF2B5EF4-FFF2-40B4-BE49-F238E27FC236}">
                <a16:creationId xmlns:a16="http://schemas.microsoft.com/office/drawing/2014/main" id="{98C5B959-A0EB-AD17-A2F5-D30AB7970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3872" y="2053780"/>
            <a:ext cx="2743200" cy="2060327"/>
          </a:xfrm>
          <a:prstGeom prst="rect">
            <a:avLst/>
          </a:prstGeom>
        </p:spPr>
      </p:pic>
      <p:pic>
        <p:nvPicPr>
          <p:cNvPr id="4" name="Picture 3" descr="A machine and hoses on the ground&#10;&#10;Description automatically generated">
            <a:extLst>
              <a:ext uri="{FF2B5EF4-FFF2-40B4-BE49-F238E27FC236}">
                <a16:creationId xmlns:a16="http://schemas.microsoft.com/office/drawing/2014/main" id="{01718CC1-9761-7F2A-CE70-6B9D41EFA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872" y="4434763"/>
            <a:ext cx="2743200" cy="2042891"/>
          </a:xfrm>
          <a:prstGeom prst="rect">
            <a:avLst/>
          </a:prstGeom>
        </p:spPr>
      </p:pic>
      <p:pic>
        <p:nvPicPr>
          <p:cNvPr id="6" name="Picture 5" descr="A ladder and a blue pole behind a fence&#10;&#10;Description automatically generated">
            <a:extLst>
              <a:ext uri="{FF2B5EF4-FFF2-40B4-BE49-F238E27FC236}">
                <a16:creationId xmlns:a16="http://schemas.microsoft.com/office/drawing/2014/main" id="{81BFC910-848B-A8AB-B7D6-E41895028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098" y="1874135"/>
            <a:ext cx="3318294" cy="4461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F0C61C-9C17-E5A0-F958-47CB52FA4EA1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Verina 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18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F30FC-E606-21C2-CC75-F6AF04D6B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65" y="764373"/>
            <a:ext cx="10810335" cy="1293028"/>
          </a:xfrm>
        </p:spPr>
        <p:txBody>
          <a:bodyPr/>
          <a:lstStyle/>
          <a:p>
            <a:pPr algn="ctr"/>
            <a:r>
              <a:rPr lang="en-US"/>
              <a:t>Test 6: Rack System weight test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542642-71B5-3B1A-92B4-07508138D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4825041" cy="40241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latin typeface="Calibri"/>
                <a:cs typeface="Calibri"/>
              </a:rPr>
              <a:t>Design requirements</a:t>
            </a:r>
            <a:endParaRPr lang="en-US" sz="36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3200">
                <a:latin typeface="Calibri"/>
                <a:cs typeface="Calibri"/>
              </a:rPr>
              <a:t>ER1: Rack holding weight &lt; 200 </a:t>
            </a:r>
            <a:r>
              <a:rPr lang="en-US" sz="3200" err="1">
                <a:latin typeface="Calibri"/>
                <a:cs typeface="Calibri"/>
              </a:rPr>
              <a:t>lbs</a:t>
            </a:r>
            <a:endParaRPr lang="en-US" sz="32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3200">
                <a:latin typeface="Calibri"/>
                <a:cs typeface="Calibri"/>
              </a:rPr>
              <a:t>CR5: Retractable rack system</a:t>
            </a:r>
            <a:endParaRPr lang="en-US" sz="3200"/>
          </a:p>
          <a:p>
            <a:endParaRPr lang="en-US"/>
          </a:p>
        </p:txBody>
      </p:sp>
      <p:pic>
        <p:nvPicPr>
          <p:cNvPr id="7" name="Picture 6" descr="A metal object with holes&#10;&#10;Description automatically generated">
            <a:extLst>
              <a:ext uri="{FF2B5EF4-FFF2-40B4-BE49-F238E27FC236}">
                <a16:creationId xmlns:a16="http://schemas.microsoft.com/office/drawing/2014/main" id="{C3851D49-15D1-34C5-95BB-97D2C496F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419" y="1925717"/>
            <a:ext cx="3217652" cy="43005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688B8-7EC0-5E4A-0A1A-E095225DC8DC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Verina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02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7E5E6-A551-DFE7-CFDF-AB0803CEB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764373"/>
            <a:ext cx="10994923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b="0" i="0" u="none" strike="noStrike" cap="all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SPECIFICATIONS SHEET: CUSTOMER REQUIREMENTS</a:t>
            </a:r>
            <a:r>
              <a:rPr lang="en-US" sz="3200" b="0" i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en-US" sz="6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3978F-8D9B-2394-65E6-F76269FFE729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err="1">
                <a:latin typeface="Times New Roman"/>
                <a:cs typeface="Times New Roman"/>
              </a:rPr>
              <a:t>Verina</a:t>
            </a:r>
            <a:r>
              <a:rPr lang="en-US" sz="1600">
                <a:latin typeface="Times New Roman"/>
                <a:cs typeface="Times New Roman"/>
              </a:rPr>
              <a:t> 23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4C0D9D-9E61-B0D6-D7C3-CD8431C4E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09" b="48401"/>
          <a:stretch/>
        </p:blipFill>
        <p:spPr>
          <a:xfrm>
            <a:off x="2205252" y="2459788"/>
            <a:ext cx="7653959" cy="333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95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67562-ACBF-5A1F-F809-9FD94857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16" y="764373"/>
            <a:ext cx="11044084" cy="1293028"/>
          </a:xfrm>
        </p:spPr>
        <p:txBody>
          <a:bodyPr>
            <a:normAutofit/>
          </a:bodyPr>
          <a:lstStyle/>
          <a:p>
            <a:r>
              <a:rPr lang="en-US" sz="3600" b="0" i="0" u="none" strike="noStrike" cap="all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SPECIFICATIONS SHEET: ENGINEERING REQUIREMENTS</a:t>
            </a:r>
            <a:endParaRPr lang="en-US" sz="66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54A922-1A95-FAD1-EF32-EEC031905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029" y="2066469"/>
            <a:ext cx="7496735" cy="3944132"/>
          </a:xfrm>
        </p:spPr>
      </p:pic>
    </p:spTree>
    <p:extLst>
      <p:ext uri="{BB962C8B-B14F-4D97-AF65-F5344CB8AC3E}">
        <p14:creationId xmlns:p14="http://schemas.microsoft.com/office/powerpoint/2010/main" val="273360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B30F8-AEC4-7A3A-02E6-690FCB2AD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7DA57-4BAF-A522-23EE-25DBD9A89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Improve vent system</a:t>
            </a:r>
          </a:p>
          <a:p>
            <a:pPr lvl="1"/>
            <a:r>
              <a:rPr lang="en-US"/>
              <a:t>Sync vent to PID so that it open and closes when the oven reaches certain temperatures instead of heater turning on and off</a:t>
            </a:r>
          </a:p>
          <a:p>
            <a:pPr lvl="1"/>
            <a:r>
              <a:rPr lang="en-US"/>
              <a:t>Will allow for oven to be more fuel efficient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387C24-D13F-6814-7395-68EDE722361F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Verina 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84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59E8D-2465-DD0A-8B38-AA9EFCE70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5" y="764373"/>
            <a:ext cx="10730345" cy="1293028"/>
          </a:xfrm>
        </p:spPr>
        <p:txBody>
          <a:bodyPr/>
          <a:lstStyle/>
          <a:p>
            <a:pPr algn="ctr"/>
            <a:r>
              <a:rPr lang="en-US"/>
              <a:t>Questions? </a:t>
            </a: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E11F0D4-D289-B42B-920E-0BA4701FE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88" y="2786062"/>
            <a:ext cx="1343025" cy="1285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FAA4F8-A1F6-8AF8-663C-D33BC597C765}"/>
              </a:ext>
            </a:extLst>
          </p:cNvPr>
          <p:cNvSpPr txBox="1"/>
          <p:nvPr/>
        </p:nvSpPr>
        <p:spPr>
          <a:xfrm>
            <a:off x="4430171" y="2056078"/>
            <a:ext cx="332989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Please feel free to visit our website!</a:t>
            </a:r>
          </a:p>
        </p:txBody>
      </p:sp>
    </p:spTree>
    <p:extLst>
      <p:ext uri="{BB962C8B-B14F-4D97-AF65-F5344CB8AC3E}">
        <p14:creationId xmlns:p14="http://schemas.microsoft.com/office/powerpoint/2010/main" val="2150196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BDF37-76EC-D9D4-090C-F2D34CF66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616"/>
            <a:ext cx="10515600" cy="958604"/>
          </a:xfrm>
        </p:spPr>
        <p:txBody>
          <a:bodyPr/>
          <a:lstStyle/>
          <a:p>
            <a:pPr algn="ctr"/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F0CFF-0633-DBFA-4973-A06ABF46C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085"/>
            <a:ext cx="10515600" cy="46171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 rtl="0" fontAlgn="base">
              <a:buNone/>
            </a:pPr>
            <a:r>
              <a:rPr lang="en-US" sz="1500" b="0" i="0" u="none" strike="noStrike">
                <a:effectLst/>
                <a:latin typeface="Times New Roman"/>
                <a:cs typeface="Times New Roman"/>
              </a:rPr>
              <a:t>[1] Basic instructions, </a:t>
            </a:r>
            <a:r>
              <a:rPr lang="en-US" sz="1500" b="0" i="0" u="sng" strike="noStrike">
                <a:effectLst/>
                <a:latin typeface="Times New Roman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https://www.columbiacoatings.com/resources/basic-instructions</a:t>
            </a:r>
            <a:r>
              <a:rPr lang="en-US" sz="1500" b="0" i="0" u="none" strike="noStrike">
                <a:effectLst/>
                <a:latin typeface="Times New Roman"/>
                <a:cs typeface="Times New Roman"/>
              </a:rPr>
              <a:t> (accessed Nov. 2, 2023). </a:t>
            </a:r>
            <a:r>
              <a:rPr lang="en-US" sz="1500" b="0" i="0">
                <a:effectLst/>
                <a:latin typeface="Times New Roman"/>
                <a:cs typeface="Times New Roman"/>
              </a:rPr>
              <a:t>​</a:t>
            </a:r>
          </a:p>
          <a:p>
            <a:pPr marL="0" indent="0" algn="l" rtl="0" fontAlgn="base">
              <a:buNone/>
            </a:pPr>
            <a:r>
              <a:rPr lang="en-US" sz="1500" b="0" i="0" u="none" strike="noStrike">
                <a:effectLst/>
                <a:latin typeface="Times New Roman"/>
                <a:cs typeface="Times New Roman"/>
              </a:rPr>
              <a:t>[2] “How to build a PID controlled toaster oven | full guide | round 2,” YouTube, </a:t>
            </a:r>
            <a:r>
              <a:rPr lang="en-US" sz="1500" b="0" i="0" u="sng" strike="noStrike">
                <a:effectLst/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https://www.youtube.com/watch?v=PuoiD9mwmUQ</a:t>
            </a:r>
            <a:r>
              <a:rPr lang="en-US" sz="1500" b="0" i="0">
                <a:effectLst/>
                <a:latin typeface="Times New Roman"/>
                <a:cs typeface="Times New Roman"/>
              </a:rPr>
              <a:t>​</a:t>
            </a:r>
          </a:p>
          <a:p>
            <a:pPr marL="0" indent="0" algn="l" rtl="0" fontAlgn="base">
              <a:buNone/>
            </a:pPr>
            <a:r>
              <a:rPr lang="en-US" sz="1500" b="0" i="0" u="none" strike="noStrike">
                <a:effectLst/>
                <a:latin typeface="Times New Roman"/>
                <a:cs typeface="Times New Roman"/>
              </a:rPr>
              <a:t>(accessed Nov. 2, 2023). </a:t>
            </a:r>
            <a:r>
              <a:rPr lang="en-US" sz="1500" b="0" i="0">
                <a:effectLst/>
                <a:latin typeface="Times New Roman"/>
                <a:cs typeface="Times New Roman"/>
              </a:rPr>
              <a:t>​</a:t>
            </a:r>
          </a:p>
          <a:p>
            <a:pPr marL="0" indent="0" algn="l" rtl="0" fontAlgn="base">
              <a:buNone/>
            </a:pPr>
            <a:r>
              <a:rPr lang="en-US" sz="1500" b="0" i="0" u="none" strike="noStrike">
                <a:effectLst/>
                <a:latin typeface="Times New Roman"/>
                <a:cs typeface="Times New Roman"/>
              </a:rPr>
              <a:t>[3] S. Castle, “How to build a powder coating oven,” Powder Coating: The Complete Guide, </a:t>
            </a:r>
            <a:r>
              <a:rPr lang="en-US" sz="1500" b="0" i="0" u="sng" strike="noStrike">
                <a:effectLst/>
                <a:latin typeface="Times New Roman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https://www.powdercoatguide.com/2014/09/how-to-build-powder-coating-oven.html</a:t>
            </a:r>
            <a:r>
              <a:rPr lang="en-US" sz="1500" b="0" i="0" u="none" strike="noStrike">
                <a:effectLst/>
                <a:latin typeface="Times New Roman"/>
                <a:cs typeface="Times New Roman"/>
              </a:rPr>
              <a:t> (accessed Nov. 2, 2023). </a:t>
            </a:r>
            <a:r>
              <a:rPr lang="en-US" sz="1500" b="0" i="0">
                <a:effectLst/>
                <a:latin typeface="Times New Roman"/>
                <a:cs typeface="Times New Roman"/>
              </a:rPr>
              <a:t>​</a:t>
            </a:r>
          </a:p>
          <a:p>
            <a:pPr marL="0" indent="0" algn="l" rtl="0" fontAlgn="base">
              <a:buNone/>
            </a:pPr>
            <a:r>
              <a:rPr lang="en-US" sz="1500" b="0" i="0" u="none" strike="noStrike">
                <a:effectLst/>
                <a:latin typeface="Times New Roman"/>
                <a:cs typeface="Times New Roman"/>
              </a:rPr>
              <a:t>[4]S. Castle, “How to build a powder coating oven part ii,” Powder Coating: The Complete Guide, </a:t>
            </a:r>
            <a:r>
              <a:rPr lang="en-US" sz="1500" b="0" i="0" u="sng" strike="noStrike">
                <a:effectLst/>
                <a:latin typeface="Times New Roman"/>
                <a:cs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https://www.powdercoatguide.com/2014/09/how-to-build-powder-coating-oven-part-ii.html#.WLn0GH-mLWB</a:t>
            </a:r>
            <a:r>
              <a:rPr lang="en-US" sz="1500" b="0" i="0" u="none" strike="noStrike">
                <a:effectLst/>
                <a:latin typeface="Times New Roman"/>
                <a:cs typeface="Times New Roman"/>
              </a:rPr>
              <a:t> (accessed Nov. 2, 2023). </a:t>
            </a:r>
            <a:r>
              <a:rPr lang="en-US" sz="1500" b="0" i="0">
                <a:effectLst/>
                <a:latin typeface="Times New Roman"/>
                <a:cs typeface="Times New Roman"/>
              </a:rPr>
              <a:t>​</a:t>
            </a:r>
          </a:p>
          <a:p>
            <a:pPr marL="0" indent="0" algn="l" rtl="0" fontAlgn="base">
              <a:buNone/>
            </a:pPr>
            <a:r>
              <a:rPr lang="en-US" sz="1500" b="0" i="0" u="none" strike="noStrike">
                <a:effectLst/>
                <a:latin typeface="Times New Roman"/>
                <a:cs typeface="Times New Roman"/>
              </a:rPr>
              <a:t>[5] Name, B. M. says:, S. says:, A. V. says:, and G. W. I. says:, “Engineer Essentials LLC - creators of GD&amp;T Basics,” GDT Basics, </a:t>
            </a:r>
            <a:r>
              <a:rPr lang="en-US" sz="1500" b="0" i="0" u="sng" strike="noStrike">
                <a:effectLst/>
                <a:latin typeface="Times New Roman"/>
                <a:cs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https://www.gdandtbasics.com/asme-y14-5-gdt-standard/</a:t>
            </a:r>
            <a:r>
              <a:rPr lang="en-US" sz="1500" b="0" i="0" u="none" strike="noStrike">
                <a:effectLst/>
                <a:latin typeface="Times New Roman"/>
                <a:cs typeface="Times New Roman"/>
              </a:rPr>
              <a:t> (accessed Nov. 2, 2023).</a:t>
            </a:r>
            <a:r>
              <a:rPr lang="en-US" sz="1500" b="0" i="0">
                <a:effectLst/>
                <a:latin typeface="Times New Roman"/>
                <a:cs typeface="Times New Roman"/>
              </a:rPr>
              <a:t>​</a:t>
            </a:r>
          </a:p>
          <a:p>
            <a:pPr marL="0" indent="0" algn="l" rtl="0" fontAlgn="base">
              <a:buNone/>
            </a:pPr>
            <a:r>
              <a:rPr lang="en-US" sz="1500" b="0" i="0" u="none" strike="noStrike">
                <a:effectLst/>
                <a:latin typeface="Times New Roman"/>
                <a:cs typeface="Times New Roman"/>
              </a:rPr>
              <a:t>[6] “Factors of safety - </a:t>
            </a:r>
            <a:r>
              <a:rPr lang="en-US" sz="1500" b="0" i="0" u="none" strike="noStrike" err="1">
                <a:effectLst/>
                <a:latin typeface="Times New Roman"/>
                <a:cs typeface="Times New Roman"/>
              </a:rPr>
              <a:t>fos</a:t>
            </a:r>
            <a:r>
              <a:rPr lang="en-US" sz="1500" b="0" i="0" u="none" strike="noStrike">
                <a:effectLst/>
                <a:latin typeface="Times New Roman"/>
                <a:cs typeface="Times New Roman"/>
              </a:rPr>
              <a:t>,” Engineering </a:t>
            </a:r>
            <a:r>
              <a:rPr lang="en-US" sz="1500" b="0" i="0" u="none" strike="noStrike" err="1">
                <a:effectLst/>
                <a:latin typeface="Times New Roman"/>
                <a:cs typeface="Times New Roman"/>
              </a:rPr>
              <a:t>ToolBox</a:t>
            </a:r>
            <a:r>
              <a:rPr lang="en-US" sz="1500" b="0" i="0" u="none" strike="noStrike">
                <a:effectLst/>
                <a:latin typeface="Times New Roman"/>
                <a:cs typeface="Times New Roman"/>
              </a:rPr>
              <a:t>, </a:t>
            </a:r>
            <a:r>
              <a:rPr lang="en-US" sz="1500" b="0" i="0" u="sng" strike="noStrike">
                <a:effectLst/>
                <a:latin typeface="Times New Roman"/>
                <a:cs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https://www.engineeringtoolbox.com/factors-safety-fos-d_1624.html</a:t>
            </a:r>
            <a:r>
              <a:rPr lang="en-US" sz="1500" b="0" i="0" u="none" strike="noStrike">
                <a:effectLst/>
                <a:latin typeface="Times New Roman"/>
                <a:cs typeface="Times New Roman"/>
              </a:rPr>
              <a:t> (accessed Nov. 2, 2023).</a:t>
            </a:r>
            <a:r>
              <a:rPr lang="en-US" sz="1500" b="0" i="0">
                <a:effectLst/>
                <a:latin typeface="Times New Roman"/>
                <a:cs typeface="Times New Roman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437470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5148F-08C1-D951-5F0D-29D348C56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l" rtl="0" fontAlgn="base">
              <a:buNone/>
            </a:pPr>
            <a:r>
              <a:rPr lang="en-US" sz="1800" b="0" i="0" u="none" strike="noStrike">
                <a:effectLst/>
                <a:latin typeface="Times New Roman"/>
                <a:cs typeface="Times New Roman"/>
              </a:rPr>
              <a:t>[7] Northern Arizona University, "ME 495 – Intro to Data Acquisition with NI &amp; Arduino," Flagstaff, AZ, 2022 </a:t>
            </a:r>
            <a:r>
              <a:rPr lang="en-US" sz="1800" b="0" i="0">
                <a:effectLst/>
                <a:latin typeface="Times New Roman"/>
                <a:cs typeface="Times New Roman"/>
              </a:rPr>
              <a:t>​</a:t>
            </a:r>
          </a:p>
          <a:p>
            <a:pPr marL="0" indent="0" algn="l" rtl="0" fontAlgn="base">
              <a:buNone/>
            </a:pPr>
            <a:r>
              <a:rPr lang="en-US" sz="1800" b="0" i="0" u="none" strike="noStrike">
                <a:effectLst/>
                <a:latin typeface="Times New Roman"/>
                <a:cs typeface="Times New Roman"/>
              </a:rPr>
              <a:t>[8] “Mineral Wool Insulation,” </a:t>
            </a:r>
            <a:r>
              <a:rPr lang="en-US" sz="1800" b="0" i="1" u="none" strike="noStrike">
                <a:effectLst/>
                <a:latin typeface="Times New Roman"/>
                <a:cs typeface="Times New Roman"/>
              </a:rPr>
              <a:t>Engineering </a:t>
            </a:r>
            <a:r>
              <a:rPr lang="en-US" sz="1800" b="0" i="1" u="none" strike="noStrike" err="1">
                <a:effectLst/>
                <a:latin typeface="Times New Roman"/>
                <a:cs typeface="Times New Roman"/>
              </a:rPr>
              <a:t>ToolBox</a:t>
            </a:r>
            <a:r>
              <a:rPr lang="en-US" sz="1800" b="0" i="0" u="none" strike="noStrike">
                <a:effectLst/>
                <a:latin typeface="Times New Roman"/>
                <a:cs typeface="Times New Roman"/>
              </a:rPr>
              <a:t>. [Online]. Available: </a:t>
            </a:r>
            <a:r>
              <a:rPr lang="en-US" sz="1800" b="0" i="0" u="sng" strike="noStrike">
                <a:effectLst/>
                <a:latin typeface="Times New Roman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https://www.engineeringtoolbox.com/mineral-wool-insulation-k-values-d_815.html</a:t>
            </a:r>
            <a:r>
              <a:rPr lang="en-US" sz="1800" b="0" i="0" u="none" strike="noStrike">
                <a:effectLst/>
                <a:latin typeface="Times New Roman"/>
                <a:cs typeface="Times New Roman"/>
              </a:rPr>
              <a:t>. [Accessed: 30-Apr-2023]. </a:t>
            </a:r>
            <a:r>
              <a:rPr lang="en-US" sz="1800" b="0" i="0">
                <a:effectLst/>
                <a:latin typeface="Times New Roman"/>
                <a:cs typeface="Times New Roman"/>
              </a:rPr>
              <a:t>​</a:t>
            </a:r>
          </a:p>
          <a:p>
            <a:pPr marL="0" indent="0" algn="l" rtl="0" fontAlgn="base">
              <a:buNone/>
            </a:pPr>
            <a:r>
              <a:rPr lang="en-US" sz="1800" b="0" i="0" u="none" strike="noStrike">
                <a:effectLst/>
                <a:latin typeface="Times New Roman"/>
                <a:cs typeface="Times New Roman"/>
              </a:rPr>
              <a:t>[9] Dan, “Calculating the developed length of a rolled cylinder,” </a:t>
            </a:r>
            <a:r>
              <a:rPr lang="en-US" sz="1800" b="0" i="1" u="none" strike="noStrike">
                <a:effectLst/>
                <a:latin typeface="Times New Roman"/>
                <a:cs typeface="Times New Roman"/>
              </a:rPr>
              <a:t>The Chicago Curve</a:t>
            </a:r>
            <a:r>
              <a:rPr lang="en-US" sz="1800" b="0" i="0" u="none" strike="noStrike">
                <a:effectLst/>
                <a:latin typeface="Times New Roman"/>
                <a:cs typeface="Times New Roman"/>
              </a:rPr>
              <a:t>, 22-May-2016. [Online]. Available: </a:t>
            </a:r>
            <a:r>
              <a:rPr lang="en-US" sz="1800" b="0" i="0" u="sng" strike="noStrike">
                <a:effectLst/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https://www.cmrp.com/blog/plate-rolling/calculating-the-developed-length-of-a-rolled-cylinder.html#:~:text=The%20AutoCAD%20default%20K%20value,your%20software%20to%20K%20%3D%200.50</a:t>
            </a:r>
            <a:r>
              <a:rPr lang="en-US" sz="1800" b="0" i="0" u="none" strike="noStrike">
                <a:effectLst/>
                <a:latin typeface="Times New Roman"/>
                <a:cs typeface="Times New Roman"/>
              </a:rPr>
              <a:t>. [Accessed: 30-Apr-2023]. </a:t>
            </a:r>
            <a:r>
              <a:rPr lang="en-US" sz="1800" b="0" i="0">
                <a:effectLst/>
                <a:latin typeface="Times New Roman"/>
                <a:cs typeface="Times New Roman"/>
              </a:rPr>
              <a:t>​</a:t>
            </a:r>
          </a:p>
          <a:p>
            <a:pPr marL="0" indent="0" algn="l" rtl="0" fontAlgn="base">
              <a:buNone/>
            </a:pPr>
            <a:r>
              <a:rPr lang="en-US" sz="1800" b="0" i="0" u="none" strike="noStrike">
                <a:effectLst/>
                <a:latin typeface="Times New Roman"/>
                <a:cs typeface="Times New Roman"/>
              </a:rPr>
              <a:t>[10] “Convection heat transfer coefficient,” </a:t>
            </a:r>
            <a:r>
              <a:rPr lang="en-US" sz="1800" b="0" i="1" u="none" strike="noStrike">
                <a:effectLst/>
                <a:latin typeface="Times New Roman"/>
                <a:cs typeface="Times New Roman"/>
              </a:rPr>
              <a:t>Convection Heat Transfer Coefficient - an overview | ScienceDirect Topics</a:t>
            </a:r>
            <a:r>
              <a:rPr lang="en-US" sz="1800" b="0" i="0" u="none" strike="noStrike">
                <a:effectLst/>
                <a:latin typeface="Times New Roman"/>
                <a:cs typeface="Times New Roman"/>
              </a:rPr>
              <a:t>. [Online]. Available: </a:t>
            </a:r>
            <a:r>
              <a:rPr lang="en-US" sz="1800" b="0" i="0" u="sng" strike="noStrike">
                <a:effectLst/>
                <a:latin typeface="Times New Roman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https://www.sciencedirect.com/topics/engineering/convection-heat-transfer-coefficient</a:t>
            </a:r>
            <a:r>
              <a:rPr lang="en-US" sz="1800" b="0" i="0" u="none" strike="noStrike">
                <a:effectLst/>
                <a:latin typeface="Times New Roman"/>
                <a:cs typeface="Times New Roman"/>
              </a:rPr>
              <a:t>. [Accessed: 30-Apr-2023]. </a:t>
            </a:r>
            <a:r>
              <a:rPr lang="en-US" sz="1800" b="0" i="0">
                <a:effectLst/>
                <a:latin typeface="Times New Roman"/>
                <a:cs typeface="Times New Roman"/>
              </a:rPr>
              <a:t>​</a:t>
            </a:r>
          </a:p>
          <a:p>
            <a:pPr marL="0" indent="0" algn="l" rtl="0" fontAlgn="base">
              <a:buNone/>
            </a:pPr>
            <a:r>
              <a:rPr lang="en-US" sz="1800" b="0" i="0" u="none" strike="noStrike">
                <a:effectLst/>
                <a:latin typeface="Times New Roman"/>
                <a:cs typeface="Times New Roman"/>
              </a:rPr>
              <a:t>[11] “Calculating roof snow loads w/ ASCE 7-10: </a:t>
            </a:r>
            <a:r>
              <a:rPr lang="en-US" sz="1800" b="0" i="0" u="none" strike="noStrike" err="1">
                <a:effectLst/>
                <a:latin typeface="Times New Roman"/>
                <a:cs typeface="Times New Roman"/>
              </a:rPr>
              <a:t>Skyciv</a:t>
            </a:r>
            <a:r>
              <a:rPr lang="en-US" sz="1800" b="0" i="0" u="none" strike="noStrike">
                <a:effectLst/>
                <a:latin typeface="Times New Roman"/>
                <a:cs typeface="Times New Roman"/>
              </a:rPr>
              <a:t>,” </a:t>
            </a:r>
            <a:r>
              <a:rPr lang="en-US" sz="1800" b="0" i="0" u="none" strike="noStrike" err="1">
                <a:effectLst/>
                <a:latin typeface="Times New Roman"/>
                <a:cs typeface="Times New Roman"/>
              </a:rPr>
              <a:t>SkyCiv</a:t>
            </a:r>
            <a:r>
              <a:rPr lang="en-US" sz="1800" b="0" i="0" u="none" strike="noStrike">
                <a:effectLst/>
                <a:latin typeface="Times New Roman"/>
                <a:cs typeface="Times New Roman"/>
              </a:rPr>
              <a:t> Cloud Structural Analysis Software | Cloud Structural Analysis Software and Calculators, </a:t>
            </a:r>
            <a:r>
              <a:rPr lang="en-US" sz="1800" b="0" i="0" u="sng" strike="noStrike">
                <a:effectLst/>
                <a:latin typeface="Times New Roman"/>
                <a:cs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https://skyciv.com/docs/tech-notes/loading/calculating-roof-snow-loads-w-asce-7-10/</a:t>
            </a:r>
            <a:r>
              <a:rPr lang="en-US" sz="1800" b="0" i="0" u="none" strike="noStrike">
                <a:effectLst/>
                <a:latin typeface="Times New Roman"/>
                <a:cs typeface="Times New Roman"/>
              </a:rPr>
              <a:t> (accessed Nov. 16, 2023)</a:t>
            </a:r>
            <a:endParaRPr lang="en-US" sz="1800" b="0" i="0">
              <a:effectLst/>
              <a:latin typeface="Times New Roman"/>
              <a:cs typeface="Times New Roman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5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2A36B-7C58-EFEB-9AC8-AB9B9C82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38" y="764373"/>
            <a:ext cx="10801662" cy="1293028"/>
          </a:xfrm>
        </p:spPr>
        <p:txBody>
          <a:bodyPr>
            <a:normAutofit/>
          </a:bodyPr>
          <a:lstStyle/>
          <a:p>
            <a:pPr algn="ctr"/>
            <a:r>
              <a:rPr lang="en-US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C22C4-ADFB-9D47-FF16-1805FA430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9407"/>
            <a:ext cx="6926705" cy="41064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 rtl="0" fontAlgn="base">
              <a:buNone/>
            </a:pPr>
            <a:r>
              <a:rPr lang="en-US" sz="2400" b="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is Powder-Coating?</a:t>
            </a:r>
            <a:r>
              <a:rPr lang="en-US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fontAlgn="base"/>
            <a:r>
              <a:rPr lang="en-US" sz="2400" b="0" i="0" u="none" strike="noStrike">
                <a:effectLst/>
                <a:latin typeface="Times New Roman"/>
                <a:cs typeface="Times New Roman"/>
              </a:rPr>
              <a:t>It’s the process of applying fine, pigment particles </a:t>
            </a:r>
            <a:r>
              <a:rPr lang="en-US" sz="2400">
                <a:latin typeface="Times New Roman"/>
                <a:cs typeface="Times New Roman"/>
              </a:rPr>
              <a:t>that are</a:t>
            </a:r>
            <a:r>
              <a:rPr lang="en-US" sz="2400" b="0" i="0" u="none" strike="noStrike">
                <a:effectLst/>
                <a:latin typeface="Times New Roman"/>
                <a:cs typeface="Times New Roman"/>
              </a:rPr>
              <a:t> electrically charged and sprayed onto the part.</a:t>
            </a:r>
            <a:r>
              <a:rPr lang="en-US" sz="2400" b="0" i="0">
                <a:effectLst/>
                <a:latin typeface="Times New Roman"/>
                <a:cs typeface="Times New Roman"/>
              </a:rPr>
              <a:t>​</a:t>
            </a:r>
          </a:p>
          <a:p>
            <a:pPr marL="0" indent="0" algn="l" rtl="0" fontAlgn="base">
              <a:buNone/>
            </a:pPr>
            <a:r>
              <a:rPr lang="en-US" sz="2400" b="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projects can you do with powder coating?</a:t>
            </a:r>
            <a:r>
              <a:rPr lang="en-US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Times New Roman"/>
                <a:cs typeface="Times New Roman"/>
              </a:rPr>
              <a:t>It could be applied from Simple DIYs to </a:t>
            </a:r>
            <a:r>
              <a:rPr lang="en-US" sz="2400">
                <a:latin typeface="Times New Roman"/>
                <a:cs typeface="Times New Roman"/>
              </a:rPr>
              <a:t>high</a:t>
            </a:r>
            <a:r>
              <a:rPr lang="en-US" sz="2400" b="0" i="0" u="none" strike="noStrike">
                <a:effectLst/>
                <a:latin typeface="Times New Roman"/>
                <a:cs typeface="Times New Roman"/>
              </a:rPr>
              <a:t> end industrial applications.</a:t>
            </a:r>
            <a:r>
              <a:rPr lang="en-US" sz="2400" b="0" i="0">
                <a:effectLst/>
                <a:latin typeface="Times New Roman"/>
                <a:cs typeface="Times New Roman"/>
              </a:rPr>
              <a:t>​</a:t>
            </a:r>
          </a:p>
          <a:p>
            <a:pPr marL="0" indent="0" algn="l" rtl="0" fontAlgn="base">
              <a:buNone/>
            </a:pPr>
            <a:r>
              <a:rPr lang="en-US" sz="2400" b="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Powder-Coating ovens?</a:t>
            </a:r>
            <a:r>
              <a:rPr lang="en-US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last step for powder coating to cure the powder onto the part.</a:t>
            </a:r>
            <a:r>
              <a:rPr lang="en-US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A black box on a trailer&#10;&#10;Description automatically generated">
            <a:extLst>
              <a:ext uri="{FF2B5EF4-FFF2-40B4-BE49-F238E27FC236}">
                <a16:creationId xmlns:a16="http://schemas.microsoft.com/office/drawing/2014/main" id="{04AC2EED-F4F2-49E2-F43B-0511CF5D3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5716" y="2336433"/>
            <a:ext cx="4331694" cy="3773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71D575-A473-905B-21F1-29A39DA478F5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Hussain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15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69C0-814B-8594-48B4-2574DD20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27323"/>
            <a:ext cx="10614285" cy="1596291"/>
          </a:xfrm>
        </p:spPr>
        <p:txBody>
          <a:bodyPr>
            <a:normAutofit/>
          </a:bodyPr>
          <a:lstStyle/>
          <a:p>
            <a:pPr algn="ctr"/>
            <a:r>
              <a:rPr lang="en-US"/>
              <a:t>Design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F0868-69B0-8E13-8CAD-79AB7CC4F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196"/>
            <a:ext cx="4933950" cy="34305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Oven Body</a:t>
            </a:r>
            <a:endParaRPr lang="en-US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en-US" sz="20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Rack System</a:t>
            </a:r>
            <a:endParaRPr lang="en-US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en-US" sz="20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Torpedo Heater</a:t>
            </a:r>
            <a:endParaRPr lang="en-US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en-US" sz="20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PID System</a:t>
            </a:r>
            <a:endParaRPr lang="en-US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en-US" sz="20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Exhaust </a:t>
            </a:r>
            <a:r>
              <a:rPr lang="en-US" sz="2000">
                <a:latin typeface="Times New Roman"/>
                <a:ea typeface="+mn-lt"/>
                <a:cs typeface="+mn-lt"/>
              </a:rPr>
              <a:t>Vent</a:t>
            </a:r>
            <a:endParaRPr lang="en-US" sz="2000">
              <a:solidFill>
                <a:schemeClr val="tx1"/>
              </a:solidFill>
              <a:latin typeface="Times New Roman"/>
            </a:endParaRP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5" name="Picture 4" descr="A drawing of a oven door&#10;&#10;Description automatically generated with medium confidence">
            <a:extLst>
              <a:ext uri="{FF2B5EF4-FFF2-40B4-BE49-F238E27FC236}">
                <a16:creationId xmlns:a16="http://schemas.microsoft.com/office/drawing/2014/main" id="{E2DB8D97-C4BF-72B3-00FB-0C2C73F2C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22" y="2070901"/>
            <a:ext cx="6134415" cy="44452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9147F8-0856-9695-4D97-B9A148C88173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Hussain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78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0FD700-069E-45B7-99EE-9FD40B196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FF5E0-896F-2EC7-8144-0FE78AE8F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" y="764373"/>
            <a:ext cx="1111758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Design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B99FC-4EF3-9290-2EAE-804667E40E02}"/>
              </a:ext>
            </a:extLst>
          </p:cNvPr>
          <p:cNvSpPr>
            <a:spLocks/>
          </p:cNvSpPr>
          <p:nvPr/>
        </p:nvSpPr>
        <p:spPr>
          <a:xfrm>
            <a:off x="1350038" y="2441051"/>
            <a:ext cx="4679117" cy="3530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397764">
              <a:spcAft>
                <a:spcPts val="600"/>
              </a:spcAft>
            </a:pPr>
            <a:r>
              <a:rPr lang="en-US" sz="1700" kern="1200">
                <a:latin typeface="Times New Roman"/>
                <a:ea typeface="+mn-ea"/>
                <a:cs typeface="Times New Roman"/>
              </a:rPr>
              <a:t>Engineering Requirements:</a:t>
            </a:r>
          </a:p>
          <a:p>
            <a:pPr defTabSz="397764">
              <a:spcAft>
                <a:spcPts val="600"/>
              </a:spcAft>
            </a:pPr>
            <a:r>
              <a:rPr lang="en-US" sz="1700" kern="1200">
                <a:latin typeface="Times New Roman"/>
                <a:ea typeface="+mn-ea"/>
                <a:cs typeface="Times New Roman"/>
              </a:rPr>
              <a:t>ER 1: Rack Holding Weight &lt; 200 pounds</a:t>
            </a:r>
            <a:endParaRPr lang="en-US" sz="1700" kern="1200">
              <a:latin typeface="Times New Roman"/>
              <a:cs typeface="Times New Roman"/>
            </a:endParaRPr>
          </a:p>
          <a:p>
            <a:pPr defTabSz="397764">
              <a:spcAft>
                <a:spcPts val="600"/>
              </a:spcAft>
            </a:pPr>
            <a:r>
              <a:rPr lang="en-US" sz="1700" kern="1200">
                <a:latin typeface="Times New Roman"/>
                <a:ea typeface="+mn-ea"/>
                <a:cs typeface="Times New Roman"/>
              </a:rPr>
              <a:t>ER 2: Volume (4 x 4 x 8ft)</a:t>
            </a:r>
            <a:endParaRPr lang="en-US" sz="1700" kern="1200">
              <a:latin typeface="Times New Roman"/>
              <a:cs typeface="Times New Roman"/>
            </a:endParaRPr>
          </a:p>
          <a:p>
            <a:pPr defTabSz="397764">
              <a:spcAft>
                <a:spcPts val="600"/>
              </a:spcAft>
            </a:pPr>
            <a:r>
              <a:rPr lang="en-US" sz="1700" kern="1200">
                <a:latin typeface="Times New Roman"/>
                <a:ea typeface="+mn-ea"/>
                <a:cs typeface="Times New Roman"/>
              </a:rPr>
              <a:t>ER 3: Material Cost &lt; $1,500</a:t>
            </a:r>
            <a:endParaRPr lang="en-US" sz="1700" kern="1200">
              <a:latin typeface="Times New Roman"/>
              <a:cs typeface="Times New Roman"/>
            </a:endParaRPr>
          </a:p>
          <a:p>
            <a:pPr defTabSz="397764">
              <a:spcAft>
                <a:spcPts val="600"/>
              </a:spcAft>
            </a:pPr>
            <a:r>
              <a:rPr lang="en-US" sz="1700" kern="1200">
                <a:latin typeface="Times New Roman"/>
                <a:ea typeface="+mn-ea"/>
                <a:cs typeface="Times New Roman"/>
              </a:rPr>
              <a:t>ER 4: Heat Loss &lt; 6 W/m^2</a:t>
            </a:r>
            <a:endParaRPr lang="en-US" sz="1700" kern="1200">
              <a:latin typeface="Times New Roman"/>
              <a:cs typeface="Times New Roman"/>
            </a:endParaRPr>
          </a:p>
          <a:p>
            <a:pPr defTabSz="397764">
              <a:spcAft>
                <a:spcPts val="600"/>
              </a:spcAft>
            </a:pPr>
            <a:r>
              <a:rPr lang="en-US" sz="1700" kern="1200">
                <a:latin typeface="Times New Roman"/>
                <a:ea typeface="+mn-ea"/>
                <a:cs typeface="Times New Roman"/>
              </a:rPr>
              <a:t>ER 5: Heat Output of 400° Fahrenheit</a:t>
            </a:r>
            <a:endParaRPr lang="en-US" sz="1700" kern="1200">
              <a:latin typeface="Times New Roman"/>
              <a:cs typeface="Times New Roman"/>
            </a:endParaRPr>
          </a:p>
          <a:p>
            <a:pPr defTabSz="397764">
              <a:spcAft>
                <a:spcPts val="600"/>
              </a:spcAft>
            </a:pPr>
            <a:endParaRPr lang="en-US" sz="1740" kern="1200">
              <a:solidFill>
                <a:srgbClr val="979797"/>
              </a:solidFill>
              <a:latin typeface="Times New Roman"/>
              <a:ea typeface="+mn-ea"/>
              <a:cs typeface="Times New Roman"/>
            </a:endParaRPr>
          </a:p>
          <a:p>
            <a:pPr>
              <a:spcAft>
                <a:spcPts val="600"/>
              </a:spcAft>
            </a:pPr>
            <a:endParaRPr lang="en-US" sz="2000">
              <a:latin typeface="Times New Roman"/>
              <a:cs typeface="Times New Roman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C4DA1-CB49-156A-6345-EFFBC68B7FD2}"/>
              </a:ext>
            </a:extLst>
          </p:cNvPr>
          <p:cNvSpPr>
            <a:spLocks/>
          </p:cNvSpPr>
          <p:nvPr/>
        </p:nvSpPr>
        <p:spPr>
          <a:xfrm>
            <a:off x="6162844" y="2441051"/>
            <a:ext cx="4679117" cy="3530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397764">
              <a:spcAft>
                <a:spcPts val="600"/>
              </a:spcAft>
            </a:pPr>
            <a:r>
              <a:rPr lang="en-US" sz="1700" kern="1200">
                <a:latin typeface="Times New Roman"/>
                <a:ea typeface="+mn-ea"/>
                <a:cs typeface="Times New Roman"/>
              </a:rPr>
              <a:t>Customer Requirements:</a:t>
            </a:r>
          </a:p>
          <a:p>
            <a:pPr defTabSz="397764">
              <a:spcAft>
                <a:spcPts val="600"/>
              </a:spcAft>
            </a:pPr>
            <a:r>
              <a:rPr lang="en-US" sz="1700" kern="1200">
                <a:latin typeface="Times New Roman"/>
                <a:ea typeface="+mn-ea"/>
                <a:cs typeface="Times New Roman"/>
              </a:rPr>
              <a:t>CR 1: Weather Resistant</a:t>
            </a:r>
            <a:endParaRPr lang="en-US" sz="1700" kern="1200">
              <a:latin typeface="Times New Roman"/>
              <a:cs typeface="Times New Roman"/>
            </a:endParaRPr>
          </a:p>
          <a:p>
            <a:pPr defTabSz="397764">
              <a:spcAft>
                <a:spcPts val="600"/>
              </a:spcAft>
            </a:pPr>
            <a:r>
              <a:rPr lang="en-US" sz="1700" kern="1200">
                <a:latin typeface="Times New Roman"/>
                <a:ea typeface="+mn-ea"/>
                <a:cs typeface="Times New Roman"/>
              </a:rPr>
              <a:t>CR 2: Even Heat Distribution</a:t>
            </a:r>
            <a:endParaRPr lang="en-US" sz="1700" kern="1200">
              <a:latin typeface="Times New Roman"/>
              <a:cs typeface="Times New Roman"/>
            </a:endParaRPr>
          </a:p>
          <a:p>
            <a:pPr defTabSz="397764">
              <a:spcAft>
                <a:spcPts val="600"/>
              </a:spcAft>
            </a:pPr>
            <a:r>
              <a:rPr lang="en-US" sz="1700" kern="1200">
                <a:latin typeface="Times New Roman"/>
                <a:ea typeface="+mn-ea"/>
                <a:cs typeface="Times New Roman"/>
              </a:rPr>
              <a:t>CR 3: Material Cost &lt; $1,500</a:t>
            </a:r>
            <a:endParaRPr lang="en-US" sz="1700" kern="1200">
              <a:latin typeface="Times New Roman"/>
              <a:cs typeface="Times New Roman"/>
            </a:endParaRPr>
          </a:p>
          <a:p>
            <a:pPr defTabSz="397764">
              <a:spcAft>
                <a:spcPts val="600"/>
              </a:spcAft>
            </a:pPr>
            <a:r>
              <a:rPr lang="en-US" sz="1700" kern="1200">
                <a:latin typeface="Times New Roman"/>
                <a:ea typeface="+mn-ea"/>
                <a:cs typeface="Times New Roman"/>
              </a:rPr>
              <a:t>CR 4: Volume (4 x 4 x 8ft)</a:t>
            </a:r>
            <a:endParaRPr lang="en-US" sz="1700" kern="1200">
              <a:latin typeface="Times New Roman"/>
              <a:cs typeface="Times New Roman"/>
            </a:endParaRPr>
          </a:p>
          <a:p>
            <a:pPr defTabSz="397764">
              <a:spcAft>
                <a:spcPts val="600"/>
              </a:spcAft>
            </a:pPr>
            <a:r>
              <a:rPr lang="en-US" sz="1700" kern="1200">
                <a:latin typeface="Times New Roman"/>
                <a:ea typeface="+mn-ea"/>
                <a:cs typeface="Times New Roman"/>
              </a:rPr>
              <a:t>CR 5: Retractable Rack System</a:t>
            </a:r>
            <a:endParaRPr lang="en-US" sz="1700" kern="1200">
              <a:latin typeface="Times New Roman"/>
              <a:cs typeface="Times New Roman"/>
            </a:endParaRPr>
          </a:p>
          <a:p>
            <a:pPr defTabSz="397764">
              <a:spcAft>
                <a:spcPts val="600"/>
              </a:spcAft>
            </a:pPr>
            <a:r>
              <a:rPr lang="en-US" sz="1700" kern="1200">
                <a:latin typeface="Times New Roman"/>
                <a:ea typeface="+mn-ea"/>
                <a:cs typeface="Times New Roman"/>
              </a:rPr>
              <a:t>CR 6: Propane Fueled Heater</a:t>
            </a:r>
            <a:endParaRPr lang="en-US" sz="1700" kern="1200">
              <a:latin typeface="Times New Roman"/>
              <a:cs typeface="Times New Roman"/>
            </a:endParaRPr>
          </a:p>
          <a:p>
            <a:pPr defTabSz="397764">
              <a:spcAft>
                <a:spcPts val="600"/>
              </a:spcAft>
            </a:pPr>
            <a:r>
              <a:rPr lang="en-US" sz="1700" kern="1200">
                <a:latin typeface="Times New Roman"/>
                <a:ea typeface="+mn-ea"/>
                <a:cs typeface="Times New Roman"/>
              </a:rPr>
              <a:t>CR 7: Control System for Heater</a:t>
            </a:r>
            <a:endParaRPr lang="en-US" sz="1700" kern="120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8C64BB-3FB1-0644-8910-7F8318C85FAE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Hussain 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03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17DC2-6023-A539-4C0C-D6FAF082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4" y="764373"/>
            <a:ext cx="11161426" cy="1293028"/>
          </a:xfrm>
        </p:spPr>
        <p:txBody>
          <a:bodyPr/>
          <a:lstStyle/>
          <a:p>
            <a:pPr algn="ctr"/>
            <a:r>
              <a:rPr lang="en-US"/>
              <a:t>Decision Matrix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8C45B-502C-E133-4A16-88B8398EDF89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Hussain 5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7AD74-870A-36D6-F410-4BD66CD38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6" r="-3520" b="52031"/>
          <a:stretch/>
        </p:blipFill>
        <p:spPr>
          <a:xfrm>
            <a:off x="2193023" y="2157513"/>
            <a:ext cx="7464927" cy="417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21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B6E6F-60E8-7363-156F-6F4ED5D47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Design Analysis : Structural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5A0DB3-FBCC-ADD2-6EAC-99EA261CC2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7472" y="2187991"/>
                <a:ext cx="4671850" cy="4024125"/>
              </a:xfrm>
            </p:spPr>
            <p:txBody>
              <a:bodyPr vert="horz" lIns="91440" tIns="45720" rIns="91440" bIns="45720" rtlCol="0" anchor="t">
                <a:normAutofit lnSpcReduction="10000"/>
              </a:bodyPr>
              <a:lstStyle/>
              <a:p>
                <a:r>
                  <a:rPr lang="en-US" b="0" i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</a:rPr>
                  <a:t>  </a:t>
                </a:r>
                <a:r>
                  <a:rPr lang="en-US">
                    <a:solidFill>
                      <a:schemeClr val="tx1"/>
                    </a:solidFill>
                  </a:rPr>
                  <a:t>Snow Load Analysis: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=0.7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US" b="0">
                  <a:solidFill>
                    <a:schemeClr val="tx1"/>
                  </a:solidFill>
                </a:endParaRPr>
              </a:p>
              <a:p>
                <a:endParaRPr lang="en-US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Snow Load = 11.435lbs/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𝑓𝑡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= 183lbs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Exposure Factor, 0.8 or 0.9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Thermal Factor, 1.1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Importance Factor, 1.1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Minimum Snow Load, 15lbs/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𝑓𝑡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5A0DB3-FBCC-ADD2-6EAC-99EA261CC2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7472" y="2187991"/>
                <a:ext cx="4671850" cy="4024125"/>
              </a:xfrm>
              <a:blipFill>
                <a:blip r:embed="rId2"/>
                <a:stretch>
                  <a:fillRect l="-1567" t="-2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blue box with a hole in the middle&#10;&#10;Description automatically generated">
            <a:extLst>
              <a:ext uri="{FF2B5EF4-FFF2-40B4-BE49-F238E27FC236}">
                <a16:creationId xmlns:a16="http://schemas.microsoft.com/office/drawing/2014/main" id="{40BF202F-274C-4563-E933-806BB5A12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232" y="2189408"/>
            <a:ext cx="6056671" cy="3821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DD64E0-71E1-DC16-2F8A-88C2ABF23AFA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Hussain 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85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35F6-42FD-30F9-DE37-65BD91DE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Design Analysis: Structural Analysis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D20DE-4791-237E-4EC0-3FAFB9773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7457089" cy="402412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blue and green metal structure&#10;&#10;Description automatically generated">
            <a:extLst>
              <a:ext uri="{FF2B5EF4-FFF2-40B4-BE49-F238E27FC236}">
                <a16:creationId xmlns:a16="http://schemas.microsoft.com/office/drawing/2014/main" id="{C4FFE3DE-E6F5-A571-8824-CE6289CE4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89" y="2243738"/>
            <a:ext cx="6959854" cy="37131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CC389D-B943-C767-F15B-E5F32BE83530}"/>
                  </a:ext>
                </a:extLst>
              </p:cNvPr>
              <p:cNvSpPr txBox="1"/>
              <p:nvPr/>
            </p:nvSpPr>
            <p:spPr>
              <a:xfrm>
                <a:off x="963561" y="2477729"/>
                <a:ext cx="3126658" cy="3305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Factor of Safety:</a:t>
                </a:r>
              </a:p>
              <a:p>
                <a:r>
                  <a:rPr lang="en-US"/>
                  <a:t>FOS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den>
                    </m:f>
                  </m:oMath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Materials:</a:t>
                </a:r>
              </a:p>
              <a:p>
                <a:r>
                  <a:rPr lang="en-US"/>
                  <a:t>1.5” Steel Square Tubes</a:t>
                </a:r>
              </a:p>
              <a:p>
                <a:endParaRPr lang="en-US"/>
              </a:p>
              <a:p>
                <a:r>
                  <a:rPr lang="en-US"/>
                  <a:t>FOS Required:</a:t>
                </a:r>
              </a:p>
              <a:p>
                <a:r>
                  <a:rPr lang="en-US"/>
                  <a:t>1.5</a:t>
                </a:r>
              </a:p>
              <a:p>
                <a:endParaRPr lang="en-US"/>
              </a:p>
              <a:p>
                <a:r>
                  <a:rPr lang="en-US"/>
                  <a:t>Max Weight Used:</a:t>
                </a:r>
              </a:p>
              <a:p>
                <a:r>
                  <a:rPr lang="en-US"/>
                  <a:t>225lbs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CC389D-B943-C767-F15B-E5F32BE83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561" y="2477729"/>
                <a:ext cx="3126658" cy="3305200"/>
              </a:xfrm>
              <a:prstGeom prst="rect">
                <a:avLst/>
              </a:prstGeom>
              <a:blipFill>
                <a:blip r:embed="rId3"/>
                <a:stretch>
                  <a:fillRect l="-1559" t="-921" b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3A47622-663C-2499-F5F4-FB9B4E91A792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Hussain 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84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F0F3-2806-2961-655A-092B1870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779" y="28415"/>
            <a:ext cx="10515600" cy="1325563"/>
          </a:xfrm>
        </p:spPr>
        <p:txBody>
          <a:bodyPr/>
          <a:lstStyle/>
          <a:p>
            <a:pPr algn="ctr"/>
            <a:r>
              <a:rPr lang="en-US"/>
              <a:t>Design Analysis/Prototype 1/Testing plan 2 : Heat Transfer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CDDA54-C31C-8045-4F63-5BE5F86BD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140" y="2276529"/>
            <a:ext cx="5289504" cy="3116903"/>
          </a:xfrm>
          <a:prstGeom prst="rect">
            <a:avLst/>
          </a:prstGeom>
        </p:spPr>
      </p:pic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E0560776-0CFC-5C2F-601B-0BDF99932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5695508"/>
            <a:ext cx="2743200" cy="686781"/>
          </a:xfrm>
          <a:prstGeom prst="rect">
            <a:avLst/>
          </a:prstGeom>
        </p:spPr>
      </p:pic>
      <p:pic>
        <p:nvPicPr>
          <p:cNvPr id="8" name="Picture 7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3BEE3143-6626-F04F-34A5-4F223A304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006" y="2260776"/>
            <a:ext cx="2219325" cy="1571625"/>
          </a:xfrm>
          <a:prstGeom prst="rect">
            <a:avLst/>
          </a:prstGeom>
        </p:spPr>
      </p:pic>
      <p:pic>
        <p:nvPicPr>
          <p:cNvPr id="9" name="Picture 8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1281DBF4-1575-9A18-223F-343BD4A70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599" y="1344698"/>
            <a:ext cx="6497960" cy="847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5C11D-05C2-991D-EB27-3807B547148F}"/>
              </a:ext>
            </a:extLst>
          </p:cNvPr>
          <p:cNvSpPr txBox="1"/>
          <p:nvPr/>
        </p:nvSpPr>
        <p:spPr>
          <a:xfrm>
            <a:off x="10570780" y="6520355"/>
            <a:ext cx="16238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Times New Roman"/>
                <a:cs typeface="Times New Roman"/>
              </a:rPr>
              <a:t>Desiree 8</a:t>
            </a:r>
            <a:endParaRPr lang="en-US"/>
          </a:p>
        </p:txBody>
      </p:sp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396097D5-19AA-0CCB-6702-7B44228DD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79" y="3828987"/>
            <a:ext cx="4046483" cy="2556767"/>
          </a:xfrm>
          <a:prstGeom prst="rect">
            <a:avLst/>
          </a:prstGeom>
        </p:spPr>
      </p:pic>
      <p:pic>
        <p:nvPicPr>
          <p:cNvPr id="7" name="Picture 6" descr="Diagram of a diagram of a power supply&#10;&#10;Description automatically generated">
            <a:extLst>
              <a:ext uri="{FF2B5EF4-FFF2-40B4-BE49-F238E27FC236}">
                <a16:creationId xmlns:a16="http://schemas.microsoft.com/office/drawing/2014/main" id="{A3C7396F-4636-1B16-102E-D8D8E26AC1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0538" y="4147007"/>
            <a:ext cx="2381907" cy="217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20251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9CE9EF162B7243984D0EBF149F2527" ma:contentTypeVersion="11" ma:contentTypeDescription="Create a new document." ma:contentTypeScope="" ma:versionID="614292e1f30000c964cc13ede1a233f7">
  <xsd:schema xmlns:xsd="http://www.w3.org/2001/XMLSchema" xmlns:xs="http://www.w3.org/2001/XMLSchema" xmlns:p="http://schemas.microsoft.com/office/2006/metadata/properties" xmlns:ns2="3c3bb71c-808d-4ae9-9dfb-6dbb2c32ddd3" xmlns:ns3="de0e2f29-9ab1-442f-b19a-fe168afbca2c" targetNamespace="http://schemas.microsoft.com/office/2006/metadata/properties" ma:root="true" ma:fieldsID="0b5950914190c5e015bafd0894680766" ns2:_="" ns3:_="">
    <xsd:import namespace="3c3bb71c-808d-4ae9-9dfb-6dbb2c32ddd3"/>
    <xsd:import namespace="de0e2f29-9ab1-442f-b19a-fe168afbca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3bb71c-808d-4ae9-9dfb-6dbb2c32dd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0e2f29-9ab1-442f-b19a-fe168afbca2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20e128e-b24d-4f5b-8c39-0ebb72f5438a}" ma:internalName="TaxCatchAll" ma:showField="CatchAllData" ma:web="de0e2f29-9ab1-442f-b19a-fe168afbca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0e2f29-9ab1-442f-b19a-fe168afbca2c" xsi:nil="true"/>
    <lcf76f155ced4ddcb4097134ff3c332f xmlns="3c3bb71c-808d-4ae9-9dfb-6dbb2c32ddd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299B869-DB85-4A0B-81FB-32796641C7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7AAB91-298B-4D47-85D9-9AA4A19192F1}">
  <ds:schemaRefs>
    <ds:schemaRef ds:uri="3c3bb71c-808d-4ae9-9dfb-6dbb2c32ddd3"/>
    <ds:schemaRef ds:uri="de0e2f29-9ab1-442f-b19a-fe168afbca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CC839BA-E3A0-4FF9-A35C-EF7D6DE131BE}">
  <ds:schemaRefs>
    <ds:schemaRef ds:uri="3c3bb71c-808d-4ae9-9dfb-6dbb2c32ddd3"/>
    <ds:schemaRef ds:uri="de0e2f29-9ab1-442f-b19a-fe168afbca2c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Application>Microsoft Office PowerPoint</Application>
  <PresentationFormat>Widescreen</PresentationFormat>
  <Slides>29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Vapor Trail</vt:lpstr>
      <vt:lpstr>Novel hobby scale powder coating oven with active controls for future student engineering projects </vt:lpstr>
      <vt:lpstr>Project Description</vt:lpstr>
      <vt:lpstr>Background</vt:lpstr>
      <vt:lpstr>Design Description</vt:lpstr>
      <vt:lpstr>Design Requirements</vt:lpstr>
      <vt:lpstr>Decision Matrix</vt:lpstr>
      <vt:lpstr>Design Analysis : Structural Analysis</vt:lpstr>
      <vt:lpstr>Design Analysis: Structural Analysis</vt:lpstr>
      <vt:lpstr>Design Analysis/Prototype 1/Testing plan 2 : Heat Transfer Analysis</vt:lpstr>
      <vt:lpstr>Design Validation: FMEA</vt:lpstr>
      <vt:lpstr>Prototype 2: Powder Coating Technique</vt:lpstr>
      <vt:lpstr>PowerPoint Presentation</vt:lpstr>
      <vt:lpstr>Manufacturing Plan</vt:lpstr>
      <vt:lpstr>Manufacturing Plan Pt. 2</vt:lpstr>
      <vt:lpstr>Manufacturing Process</vt:lpstr>
      <vt:lpstr>PowerPoint Presentation</vt:lpstr>
      <vt:lpstr>PowerPoint Presentation</vt:lpstr>
      <vt:lpstr>PowerPoint Presentation</vt:lpstr>
      <vt:lpstr>Test 3: control system</vt:lpstr>
      <vt:lpstr>PowerPoint Presentation</vt:lpstr>
      <vt:lpstr>Test 4: Heat Ventilation and circulation</vt:lpstr>
      <vt:lpstr>Test 5 : Curing techniques on rack</vt:lpstr>
      <vt:lpstr>Test 6: Rack System weight test</vt:lpstr>
      <vt:lpstr>SPECIFICATIONS SHEET: CUSTOMER REQUIREMENTS​</vt:lpstr>
      <vt:lpstr>SPECIFICATIONS SHEET: ENGINEERING REQUIREMENTS</vt:lpstr>
      <vt:lpstr>Future Work</vt:lpstr>
      <vt:lpstr>Questions? 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2013-07-15T20:26:40Z</dcterms:created>
  <dcterms:modified xsi:type="dcterms:W3CDTF">2023-12-08T05:29:40Z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0x010100BE9CE9EF162B7243984D0EBF149F2527</vt:lpwstr>
  </property>
  <property fmtid="{D5CDD505-2E9C-101B-9397-08002B2CF9AE}" pid="3" name="MediaServiceImageTags">
    <vt:lpwstr/>
  </property>
</Properties>
</file>